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370" r:id="rId2"/>
    <p:sldId id="1650" r:id="rId3"/>
    <p:sldId id="3385" r:id="rId4"/>
    <p:sldId id="3387" r:id="rId5"/>
    <p:sldId id="3388" r:id="rId6"/>
    <p:sldId id="3389" r:id="rId7"/>
    <p:sldId id="3352" r:id="rId8"/>
    <p:sldId id="3368" r:id="rId9"/>
    <p:sldId id="3366" r:id="rId10"/>
    <p:sldId id="3369" r:id="rId11"/>
    <p:sldId id="42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E2F3"/>
    <a:srgbClr val="81ABFF"/>
    <a:srgbClr val="4573D0"/>
    <a:srgbClr val="F7678D"/>
    <a:srgbClr val="DE2B5A"/>
    <a:srgbClr val="4A7EFF"/>
    <a:srgbClr val="E6EFFD"/>
    <a:srgbClr val="F42F63"/>
    <a:srgbClr val="FAB06F"/>
    <a:srgbClr val="EE50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86827" autoAdjust="0"/>
  </p:normalViewPr>
  <p:slideViewPr>
    <p:cSldViewPr snapToGrid="0">
      <p:cViewPr varScale="1">
        <p:scale>
          <a:sx n="72" d="100"/>
          <a:sy n="72" d="100"/>
        </p:scale>
        <p:origin x="750" y="66"/>
      </p:cViewPr>
      <p:guideLst/>
    </p:cSldViewPr>
  </p:slideViewPr>
  <p:outlineViewPr>
    <p:cViewPr>
      <p:scale>
        <a:sx n="100" d="100"/>
        <a:sy n="100" d="100"/>
      </p:scale>
      <p:origin x="-4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3D823-9E96-4FEC-8CE2-8988BDC7766E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AFDFE-F0F8-4C62-8598-B3BB3A01B36D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3500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74560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Contenido, se refiere a las tematicas generales a abordar.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10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62692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2" name="Google Shape;2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4011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Contenido, se refiere a las tematicas generales a abordar.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6737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Contenido, se refiere a las tematicas generales a abordar.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83962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1569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8308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46854C-106E-CE40-A693-94E4F3F3AA78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9460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Contenido, se refiere a las tematicas generales a abordar.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7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12409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Contenido, se refiere a las tematicas generales a abordar.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91432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Contenido, se refiere a las tematicas generales a abordar.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50401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86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71380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59763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28066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81551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5552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7997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78173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9874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3993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2329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CC0FE-805F-49DC-AF7D-9117F6B50B77}" type="datetimeFigureOut">
              <a:rPr lang="en-IN" smtClean="0"/>
              <a:t>22-01-2021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A069C-D8FA-4A1E-BB87-37B6E1AACAD2}" type="slidenum">
              <a:rPr lang="en-IN" smtClean="0"/>
              <a:t>‹Nº›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0377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34.png"/><Relationship Id="rId10" Type="http://schemas.openxmlformats.org/officeDocument/2006/relationships/image" Target="../media/image37.sv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emf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9F7E742-9A93-E444-A0AA-7A1D6C3A1D63}"/>
              </a:ext>
            </a:extLst>
          </p:cNvPr>
          <p:cNvSpPr/>
          <p:nvPr/>
        </p:nvSpPr>
        <p:spPr>
          <a:xfrm>
            <a:off x="0" y="0"/>
            <a:ext cx="4505739" cy="6865088"/>
          </a:xfrm>
          <a:prstGeom prst="rect">
            <a:avLst/>
          </a:prstGeom>
          <a:solidFill>
            <a:srgbClr val="3F6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E045114-6041-1241-9807-F9C1A4A4C6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406" y="741852"/>
            <a:ext cx="5743411" cy="107819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5668B02-1F60-6049-BFEC-81CF881CB40F}"/>
              </a:ext>
            </a:extLst>
          </p:cNvPr>
          <p:cNvSpPr txBox="1"/>
          <p:nvPr/>
        </p:nvSpPr>
        <p:spPr>
          <a:xfrm>
            <a:off x="9298745" y="5630903"/>
            <a:ext cx="2414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800" b="1" dirty="0">
                <a:solidFill>
                  <a:srgbClr val="005DA3"/>
                </a:solidFill>
                <a:latin typeface="Work Sans Thin" pitchFamily="2" charset="77"/>
              </a:rPr>
              <a:t>Enero 2021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8E439F4-BF3F-E340-B480-DC17A3733B63}"/>
              </a:ext>
            </a:extLst>
          </p:cNvPr>
          <p:cNvSpPr txBox="1"/>
          <p:nvPr/>
        </p:nvSpPr>
        <p:spPr>
          <a:xfrm>
            <a:off x="3955111" y="2244060"/>
            <a:ext cx="775858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4800" b="1" dirty="0">
                <a:solidFill>
                  <a:srgbClr val="0070C0"/>
                </a:solidFill>
                <a:latin typeface="Work Sans Light" pitchFamily="2" charset="77"/>
              </a:rPr>
              <a:t>Subdirección de Acceso</a:t>
            </a:r>
          </a:p>
          <a:p>
            <a:pPr algn="r"/>
            <a:r>
              <a:rPr lang="es-CO" sz="3200" b="1" dirty="0">
                <a:solidFill>
                  <a:srgbClr val="0070C0"/>
                </a:solidFill>
                <a:latin typeface="Work Sans Light" pitchFamily="2" charset="77"/>
              </a:rPr>
              <a:t>Dirección de Cobertura y Equidad</a:t>
            </a:r>
          </a:p>
          <a:p>
            <a:pPr algn="r"/>
            <a:r>
              <a:rPr lang="es-CO" sz="3200" b="1" dirty="0">
                <a:solidFill>
                  <a:srgbClr val="0070C0"/>
                </a:solidFill>
                <a:latin typeface="Work Sans Light" pitchFamily="2" charset="77"/>
              </a:rPr>
              <a:t>Encuentro líderes de Cobertura</a:t>
            </a:r>
          </a:p>
          <a:p>
            <a:pPr algn="r"/>
            <a:r>
              <a:rPr lang="es-CO" sz="3200" b="1" dirty="0">
                <a:solidFill>
                  <a:srgbClr val="0070C0"/>
                </a:solidFill>
                <a:latin typeface="Work Sans Light" pitchFamily="2" charset="77"/>
              </a:rPr>
              <a:t>Grupo de Infraestructura</a:t>
            </a:r>
            <a:endParaRPr lang="es-CO" sz="3600" b="1" dirty="0">
              <a:solidFill>
                <a:srgbClr val="0070C0"/>
              </a:solidFill>
              <a:latin typeface="Work Sans Light" pitchFamily="2" charset="77"/>
            </a:endParaRPr>
          </a:p>
        </p:txBody>
      </p:sp>
      <p:sp>
        <p:nvSpPr>
          <p:cNvPr id="6" name="Google Shape;91;p13">
            <a:extLst>
              <a:ext uri="{FF2B5EF4-FFF2-40B4-BE49-F238E27FC236}">
                <a16:creationId xmlns:a16="http://schemas.microsoft.com/office/drawing/2014/main" id="{2D29E56B-6868-436C-B359-BC73449EC092}"/>
              </a:ext>
            </a:extLst>
          </p:cNvPr>
          <p:cNvSpPr/>
          <p:nvPr/>
        </p:nvSpPr>
        <p:spPr>
          <a:xfrm>
            <a:off x="5803041" y="5401820"/>
            <a:ext cx="5805863" cy="45719"/>
          </a:xfrm>
          <a:prstGeom prst="rect">
            <a:avLst/>
          </a:prstGeom>
          <a:solidFill>
            <a:srgbClr val="6699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153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83596E-DA02-451C-A14C-FE8350D02B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4" t="28024" r="32498" b="28024"/>
          <a:stretch/>
        </p:blipFill>
        <p:spPr bwMode="auto">
          <a:xfrm>
            <a:off x="7461073" y="5606210"/>
            <a:ext cx="2358887" cy="128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280D01FA-D301-4F6C-9692-D4873EB25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1" t="23210" r="31806" b="32222"/>
          <a:stretch/>
        </p:blipFill>
        <p:spPr bwMode="auto">
          <a:xfrm>
            <a:off x="4776609" y="5604829"/>
            <a:ext cx="2525538" cy="1253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A1B98612-3E1E-482F-833A-FA50A5AC4E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2" t="36291" r="32222" b="25062"/>
          <a:stretch/>
        </p:blipFill>
        <p:spPr bwMode="auto">
          <a:xfrm>
            <a:off x="9978887" y="5606210"/>
            <a:ext cx="2213113" cy="125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: Rounded Corners 19">
            <a:extLst>
              <a:ext uri="{FF2B5EF4-FFF2-40B4-BE49-F238E27FC236}">
                <a16:creationId xmlns:a16="http://schemas.microsoft.com/office/drawing/2014/main" id="{1A0D289E-C8B5-BE49-BB1D-7C1F192201CB}"/>
              </a:ext>
            </a:extLst>
          </p:cNvPr>
          <p:cNvSpPr/>
          <p:nvPr/>
        </p:nvSpPr>
        <p:spPr>
          <a:xfrm>
            <a:off x="272646" y="325682"/>
            <a:ext cx="5760000" cy="720000"/>
          </a:xfrm>
          <a:prstGeom prst="roundRect">
            <a:avLst>
              <a:gd name="adj" fmla="val 50000"/>
            </a:avLst>
          </a:prstGeom>
          <a:solidFill>
            <a:srgbClr val="E6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6" name="Oval 62">
            <a:extLst>
              <a:ext uri="{FF2B5EF4-FFF2-40B4-BE49-F238E27FC236}">
                <a16:creationId xmlns:a16="http://schemas.microsoft.com/office/drawing/2014/main" id="{1313CA89-FC03-0E4E-97D6-B4876C3E5124}"/>
              </a:ext>
            </a:extLst>
          </p:cNvPr>
          <p:cNvSpPr/>
          <p:nvPr/>
        </p:nvSpPr>
        <p:spPr>
          <a:xfrm>
            <a:off x="352661" y="340222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6C1B2F4-BBB3-734C-AA4F-DC6EE65CDED3}"/>
              </a:ext>
            </a:extLst>
          </p:cNvPr>
          <p:cNvSpPr txBox="1"/>
          <p:nvPr/>
        </p:nvSpPr>
        <p:spPr>
          <a:xfrm>
            <a:off x="1135604" y="453172"/>
            <a:ext cx="48970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300" b="1" dirty="0"/>
              <a:t>Dotación Escolar - MEN</a:t>
            </a:r>
            <a:endParaRPr lang="es-CO" sz="2300" b="1" dirty="0">
              <a:latin typeface="Work Sans Light" pitchFamily="2" charset="77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05EB0BB-881F-BA4D-9433-D304FD77323F}"/>
              </a:ext>
            </a:extLst>
          </p:cNvPr>
          <p:cNvSpPr txBox="1"/>
          <p:nvPr/>
        </p:nvSpPr>
        <p:spPr>
          <a:xfrm>
            <a:off x="466598" y="327357"/>
            <a:ext cx="669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7678D"/>
                </a:solidFill>
                <a:latin typeface="Work Sans Thin" pitchFamily="2" charset="77"/>
              </a:rPr>
              <a:t>3.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AC76FA8-C88B-4D4B-BD49-710B79F97F3C}"/>
              </a:ext>
            </a:extLst>
          </p:cNvPr>
          <p:cNvSpPr/>
          <p:nvPr/>
        </p:nvSpPr>
        <p:spPr>
          <a:xfrm>
            <a:off x="1094262" y="-1293882"/>
            <a:ext cx="5425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Número de sedes educativas beneficiadas OXI - Acceso</a:t>
            </a:r>
            <a:endParaRPr lang="es-CO" sz="2400" b="1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857B7336-34DE-4A6B-8C34-4C2295691708}"/>
              </a:ext>
            </a:extLst>
          </p:cNvPr>
          <p:cNvSpPr/>
          <p:nvPr/>
        </p:nvSpPr>
        <p:spPr>
          <a:xfrm>
            <a:off x="914952" y="1949348"/>
            <a:ext cx="3321553" cy="1480856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600"/>
          </a:p>
        </p:txBody>
      </p:sp>
      <p:sp>
        <p:nvSpPr>
          <p:cNvPr id="45" name="Rectángulo 8">
            <a:extLst>
              <a:ext uri="{FF2B5EF4-FFF2-40B4-BE49-F238E27FC236}">
                <a16:creationId xmlns:a16="http://schemas.microsoft.com/office/drawing/2014/main" id="{C844EE07-40BA-401A-9577-C94FDD700213}"/>
              </a:ext>
            </a:extLst>
          </p:cNvPr>
          <p:cNvSpPr/>
          <p:nvPr/>
        </p:nvSpPr>
        <p:spPr>
          <a:xfrm>
            <a:off x="-182581" y="1880826"/>
            <a:ext cx="518959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8800" b="1" dirty="0">
                <a:solidFill>
                  <a:srgbClr val="296387"/>
                </a:solidFill>
                <a:latin typeface="Work Sans Light"/>
                <a:cs typeface="Arial" charset="0"/>
              </a:rPr>
              <a:t>311</a:t>
            </a:r>
            <a:r>
              <a:rPr lang="es-ES" sz="4400" b="1" dirty="0">
                <a:solidFill>
                  <a:srgbClr val="296387"/>
                </a:solidFill>
                <a:latin typeface="Work Sans Light"/>
                <a:cs typeface="Arial" charset="0"/>
              </a:rPr>
              <a:t> </a:t>
            </a:r>
          </a:p>
          <a:p>
            <a:pPr algn="ctr"/>
            <a:endParaRPr lang="es-ES" sz="1600" b="1" dirty="0">
              <a:solidFill>
                <a:srgbClr val="296387"/>
              </a:solidFill>
              <a:latin typeface="Work Sans Light"/>
              <a:cs typeface="Arial" charset="0"/>
            </a:endParaRPr>
          </a:p>
          <a:p>
            <a:pPr algn="ctr"/>
            <a:r>
              <a:rPr lang="es-ES" sz="2800" b="1" dirty="0">
                <a:solidFill>
                  <a:srgbClr val="296387"/>
                </a:solidFill>
                <a:latin typeface="Work Sans Light"/>
                <a:cs typeface="Arial" charset="0"/>
              </a:rPr>
              <a:t>SEDES EDUCATIVAS DOTADAS</a:t>
            </a:r>
          </a:p>
          <a:p>
            <a:pPr algn="ctr"/>
            <a:endParaRPr lang="es-ES" sz="1600" b="1" dirty="0">
              <a:solidFill>
                <a:srgbClr val="296387"/>
              </a:solidFill>
              <a:latin typeface="Work Sans Light"/>
              <a:cs typeface="Arial" charset="0"/>
            </a:endParaRPr>
          </a:p>
          <a:p>
            <a:pPr algn="ctr"/>
            <a:endParaRPr lang="es-CO" sz="1600" b="1" dirty="0">
              <a:solidFill>
                <a:srgbClr val="296387"/>
              </a:solidFill>
              <a:latin typeface="Work Sans Light"/>
              <a:cs typeface="Arial" charset="0"/>
            </a:endParaRP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938EB573-B7B2-40A4-BE3C-93AE044498F1}"/>
              </a:ext>
            </a:extLst>
          </p:cNvPr>
          <p:cNvSpPr/>
          <p:nvPr/>
        </p:nvSpPr>
        <p:spPr>
          <a:xfrm>
            <a:off x="8354542" y="1948596"/>
            <a:ext cx="3482356" cy="1938992"/>
          </a:xfrm>
          <a:prstGeom prst="rect">
            <a:avLst/>
          </a:prstGeom>
          <a:solidFill>
            <a:schemeClr val="accent5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600"/>
          </a:p>
        </p:txBody>
      </p:sp>
      <p:sp>
        <p:nvSpPr>
          <p:cNvPr id="47" name="Rectángulo 8">
            <a:extLst>
              <a:ext uri="{FF2B5EF4-FFF2-40B4-BE49-F238E27FC236}">
                <a16:creationId xmlns:a16="http://schemas.microsoft.com/office/drawing/2014/main" id="{78F48339-4B75-41D9-8D8C-9FAAAF17DEBE}"/>
              </a:ext>
            </a:extLst>
          </p:cNvPr>
          <p:cNvSpPr/>
          <p:nvPr/>
        </p:nvSpPr>
        <p:spPr>
          <a:xfrm>
            <a:off x="8487517" y="1948596"/>
            <a:ext cx="32164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dirty="0">
                <a:solidFill>
                  <a:srgbClr val="296387"/>
                </a:solidFill>
                <a:latin typeface="Work Sans Light"/>
                <a:cs typeface="Arial" charset="0"/>
              </a:rPr>
              <a:t>Inversión</a:t>
            </a:r>
            <a:r>
              <a:rPr lang="es-ES" sz="4000" b="1" dirty="0">
                <a:solidFill>
                  <a:srgbClr val="296387"/>
                </a:solidFill>
                <a:latin typeface="Work Sans Light"/>
                <a:cs typeface="Arial" charset="0"/>
              </a:rPr>
              <a:t> </a:t>
            </a:r>
            <a:r>
              <a:rPr lang="es-ES" sz="4000" dirty="0">
                <a:solidFill>
                  <a:srgbClr val="296387"/>
                </a:solidFill>
                <a:latin typeface="Work Sans Light"/>
                <a:cs typeface="Arial" charset="0"/>
              </a:rPr>
              <a:t>de</a:t>
            </a:r>
            <a:r>
              <a:rPr lang="es-ES" sz="4000" b="1" dirty="0">
                <a:solidFill>
                  <a:srgbClr val="296387"/>
                </a:solidFill>
                <a:latin typeface="Work Sans Light"/>
                <a:cs typeface="Arial" charset="0"/>
              </a:rPr>
              <a:t> $19.000* millones</a:t>
            </a:r>
            <a:endParaRPr lang="es-CO" sz="4000" b="1" dirty="0">
              <a:solidFill>
                <a:srgbClr val="296387"/>
              </a:solidFill>
              <a:latin typeface="Work Sans Light"/>
              <a:cs typeface="Arial" charset="0"/>
            </a:endParaRPr>
          </a:p>
        </p:txBody>
      </p:sp>
      <p:pic>
        <p:nvPicPr>
          <p:cNvPr id="40" name="Picture 3">
            <a:extLst>
              <a:ext uri="{FF2B5EF4-FFF2-40B4-BE49-F238E27FC236}">
                <a16:creationId xmlns:a16="http://schemas.microsoft.com/office/drawing/2014/main" id="{A929DDC0-6D82-4B44-8643-FE0FA9C952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33087" r="29511" b="32345"/>
          <a:stretch/>
        </p:blipFill>
        <p:spPr bwMode="auto">
          <a:xfrm>
            <a:off x="2254329" y="5604828"/>
            <a:ext cx="2358887" cy="1253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>
            <a:extLst>
              <a:ext uri="{FF2B5EF4-FFF2-40B4-BE49-F238E27FC236}">
                <a16:creationId xmlns:a16="http://schemas.microsoft.com/office/drawing/2014/main" id="{39430FAB-7FDB-4706-8419-C02239E12E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3" t="43827" r="28889" b="21505"/>
          <a:stretch/>
        </p:blipFill>
        <p:spPr bwMode="auto">
          <a:xfrm>
            <a:off x="-5847" y="5604828"/>
            <a:ext cx="2073186" cy="129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8992F61-1913-440B-8792-8DD60FD8A0FA}"/>
              </a:ext>
            </a:extLst>
          </p:cNvPr>
          <p:cNvSpPr txBox="1"/>
          <p:nvPr/>
        </p:nvSpPr>
        <p:spPr>
          <a:xfrm>
            <a:off x="732643" y="1239097"/>
            <a:ext cx="3482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>
                <a:solidFill>
                  <a:srgbClr val="002060"/>
                </a:solidFill>
              </a:rPr>
              <a:t>2019 - 2020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0712BDBE-7355-43CB-87CD-41C5E5FE4978}"/>
              </a:ext>
            </a:extLst>
          </p:cNvPr>
          <p:cNvSpPr txBox="1"/>
          <p:nvPr/>
        </p:nvSpPr>
        <p:spPr>
          <a:xfrm>
            <a:off x="8221568" y="1270262"/>
            <a:ext cx="3482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>
                <a:solidFill>
                  <a:srgbClr val="002060"/>
                </a:solidFill>
              </a:rPr>
              <a:t>2021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63C363EB-C0E3-4E5A-A191-B226256DC7FF}"/>
              </a:ext>
            </a:extLst>
          </p:cNvPr>
          <p:cNvSpPr/>
          <p:nvPr/>
        </p:nvSpPr>
        <p:spPr>
          <a:xfrm>
            <a:off x="5044520" y="1902430"/>
            <a:ext cx="29504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296387"/>
                </a:solidFill>
                <a:latin typeface="Work Sans Light"/>
                <a:cs typeface="Arial" charset="0"/>
              </a:rPr>
              <a:t>219 puestos preescolar</a:t>
            </a:r>
          </a:p>
          <a:p>
            <a:r>
              <a:rPr lang="es-ES" dirty="0">
                <a:solidFill>
                  <a:srgbClr val="296387"/>
                </a:solidFill>
                <a:latin typeface="Work Sans Light"/>
                <a:cs typeface="Arial" charset="0"/>
              </a:rPr>
              <a:t>479 puestos primaria</a:t>
            </a:r>
          </a:p>
          <a:p>
            <a:r>
              <a:rPr lang="es-ES" dirty="0">
                <a:solidFill>
                  <a:srgbClr val="296387"/>
                </a:solidFill>
                <a:latin typeface="Work Sans Light"/>
                <a:cs typeface="Arial" charset="0"/>
              </a:rPr>
              <a:t>520 puestos secundaria</a:t>
            </a:r>
          </a:p>
          <a:p>
            <a:r>
              <a:rPr lang="es-ES" dirty="0">
                <a:solidFill>
                  <a:srgbClr val="296387"/>
                </a:solidFill>
                <a:latin typeface="Work Sans Light"/>
                <a:cs typeface="Arial" charset="0"/>
              </a:rPr>
              <a:t>470 comedores</a:t>
            </a:r>
          </a:p>
          <a:p>
            <a:r>
              <a:rPr lang="es-ES" dirty="0">
                <a:solidFill>
                  <a:srgbClr val="296387"/>
                </a:solidFill>
                <a:latin typeface="Work Sans Light"/>
                <a:cs typeface="Arial" charset="0"/>
              </a:rPr>
              <a:t>10 salas docentes</a:t>
            </a:r>
          </a:p>
          <a:p>
            <a:r>
              <a:rPr lang="es-ES" dirty="0">
                <a:solidFill>
                  <a:srgbClr val="296387"/>
                </a:solidFill>
                <a:latin typeface="Work Sans Light"/>
                <a:cs typeface="Arial" charset="0"/>
              </a:rPr>
              <a:t>790 muebles almacenamiento y tableros</a:t>
            </a: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B7396B5E-C5D1-4307-AF14-832291A65FC6}"/>
              </a:ext>
            </a:extLst>
          </p:cNvPr>
          <p:cNvSpPr/>
          <p:nvPr/>
        </p:nvSpPr>
        <p:spPr>
          <a:xfrm>
            <a:off x="552459" y="4351959"/>
            <a:ext cx="4042236" cy="792103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Segoe UI"/>
              <a:cs typeface="Segoe UI"/>
            </a:endParaRP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E3BC73F4-B186-4B87-9EFC-5C5A825DADB0}"/>
              </a:ext>
            </a:extLst>
          </p:cNvPr>
          <p:cNvSpPr/>
          <p:nvPr/>
        </p:nvSpPr>
        <p:spPr>
          <a:xfrm>
            <a:off x="107283" y="4405398"/>
            <a:ext cx="48997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ea typeface="Segoe UI Emoji" panose="020B0502040204020203" pitchFamily="34" charset="0"/>
                <a:cs typeface="Segoe UI" panose="020B0502040204020203" pitchFamily="34" charset="0"/>
              </a:rPr>
              <a:t>Con una inversión de</a:t>
            </a:r>
            <a:br>
              <a:rPr lang="es-CO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ea typeface="Segoe UI Emoji" panose="020B0502040204020203" pitchFamily="34" charset="0"/>
                <a:cs typeface="Segoe UI" panose="020B0502040204020203" pitchFamily="34" charset="0"/>
              </a:rPr>
            </a:br>
            <a:r>
              <a:rPr lang="es-CO" sz="2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 Emoji" panose="020B0502040204020203" pitchFamily="34" charset="0"/>
                <a:cs typeface="Segoe UI" panose="020B0502040204020203" pitchFamily="34" charset="0"/>
              </a:rPr>
              <a:t>$14.500 millones</a:t>
            </a:r>
            <a:endParaRPr lang="es-CO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 Emoj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3" name="Imagen 52">
            <a:extLst>
              <a:ext uri="{FF2B5EF4-FFF2-40B4-BE49-F238E27FC236}">
                <a16:creationId xmlns:a16="http://schemas.microsoft.com/office/drawing/2014/main" id="{A01CF79F-B282-4971-B002-09AA5F8FFC6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409" y="4224119"/>
            <a:ext cx="659108" cy="867247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2C62E60B-4DE8-445D-86C3-132D206D50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4930" y="4480387"/>
            <a:ext cx="560044" cy="560044"/>
          </a:xfrm>
          <a:prstGeom prst="rect">
            <a:avLst/>
          </a:prstGeom>
        </p:spPr>
      </p:pic>
      <p:sp>
        <p:nvSpPr>
          <p:cNvPr id="55" name="Cerrar llave 54">
            <a:extLst>
              <a:ext uri="{FF2B5EF4-FFF2-40B4-BE49-F238E27FC236}">
                <a16:creationId xmlns:a16="http://schemas.microsoft.com/office/drawing/2014/main" id="{05D5D33D-88C4-4D55-B36A-87E889FFC232}"/>
              </a:ext>
            </a:extLst>
          </p:cNvPr>
          <p:cNvSpPr/>
          <p:nvPr/>
        </p:nvSpPr>
        <p:spPr>
          <a:xfrm>
            <a:off x="4628263" y="1834249"/>
            <a:ext cx="296691" cy="23101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F22BDDB-583F-4581-908F-0AFB29A905B1}"/>
              </a:ext>
            </a:extLst>
          </p:cNvPr>
          <p:cNvSpPr txBox="1"/>
          <p:nvPr/>
        </p:nvSpPr>
        <p:spPr>
          <a:xfrm>
            <a:off x="8563740" y="3933755"/>
            <a:ext cx="3063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* En proceso de estructuración</a:t>
            </a:r>
          </a:p>
        </p:txBody>
      </p:sp>
    </p:spTree>
    <p:extLst>
      <p:ext uri="{BB962C8B-B14F-4D97-AF65-F5344CB8AC3E}">
        <p14:creationId xmlns:p14="http://schemas.microsoft.com/office/powerpoint/2010/main" val="148982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1"/>
          <p:cNvSpPr/>
          <p:nvPr/>
        </p:nvSpPr>
        <p:spPr>
          <a:xfrm>
            <a:off x="-7088" y="-7088"/>
            <a:ext cx="12284150" cy="693951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21"/>
          <p:cNvSpPr txBox="1"/>
          <p:nvPr/>
        </p:nvSpPr>
        <p:spPr>
          <a:xfrm>
            <a:off x="3050719" y="3105834"/>
            <a:ext cx="56492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r>
              <a:rPr lang="es-CO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La</a:t>
            </a:r>
            <a:r>
              <a:rPr lang="es-CO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Educación</a:t>
            </a:r>
            <a:r>
              <a:rPr lang="es-CO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EsDeTodos</a:t>
            </a:r>
            <a:endParaRPr sz="3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21"/>
          <p:cNvSpPr txBox="1"/>
          <p:nvPr/>
        </p:nvSpPr>
        <p:spPr>
          <a:xfrm>
            <a:off x="2807530" y="5133108"/>
            <a:ext cx="163469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Mineducacion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1"/>
          <p:cNvSpPr txBox="1"/>
          <p:nvPr/>
        </p:nvSpPr>
        <p:spPr>
          <a:xfrm>
            <a:off x="5203397" y="5133108"/>
            <a:ext cx="211888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@Mineducacion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21"/>
          <p:cNvSpPr txBox="1"/>
          <p:nvPr/>
        </p:nvSpPr>
        <p:spPr>
          <a:xfrm>
            <a:off x="7783568" y="5133108"/>
            <a:ext cx="211888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@Mineducacion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8403" y="5209824"/>
            <a:ext cx="304800" cy="21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78280" y="5203474"/>
            <a:ext cx="26670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69144" y="5197124"/>
            <a:ext cx="228600" cy="2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98A1FA1-8208-4A42-8151-F28D35AB39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089" y="1240466"/>
            <a:ext cx="4062411" cy="7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218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9">
            <a:extLst>
              <a:ext uri="{FF2B5EF4-FFF2-40B4-BE49-F238E27FC236}">
                <a16:creationId xmlns:a16="http://schemas.microsoft.com/office/drawing/2014/main" id="{1A0D289E-C8B5-BE49-BB1D-7C1F192201CB}"/>
              </a:ext>
            </a:extLst>
          </p:cNvPr>
          <p:cNvSpPr/>
          <p:nvPr/>
        </p:nvSpPr>
        <p:spPr>
          <a:xfrm>
            <a:off x="6963549" y="2866674"/>
            <a:ext cx="3187616" cy="720000"/>
          </a:xfrm>
          <a:prstGeom prst="roundRect">
            <a:avLst>
              <a:gd name="adj" fmla="val 50000"/>
            </a:avLst>
          </a:prstGeom>
          <a:solidFill>
            <a:srgbClr val="E6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3" name="Rectangle: Rounded Corners 20">
            <a:extLst>
              <a:ext uri="{FF2B5EF4-FFF2-40B4-BE49-F238E27FC236}">
                <a16:creationId xmlns:a16="http://schemas.microsoft.com/office/drawing/2014/main" id="{3D797484-AC73-F345-9FE7-F547B96F04E1}"/>
              </a:ext>
            </a:extLst>
          </p:cNvPr>
          <p:cNvSpPr/>
          <p:nvPr/>
        </p:nvSpPr>
        <p:spPr>
          <a:xfrm>
            <a:off x="7114762" y="1216772"/>
            <a:ext cx="3646003" cy="646331"/>
          </a:xfrm>
          <a:prstGeom prst="roundRect">
            <a:avLst>
              <a:gd name="adj" fmla="val 50000"/>
            </a:avLst>
          </a:prstGeom>
          <a:solidFill>
            <a:srgbClr val="9DB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5" name="Freeform: Shape 32">
            <a:extLst>
              <a:ext uri="{FF2B5EF4-FFF2-40B4-BE49-F238E27FC236}">
                <a16:creationId xmlns:a16="http://schemas.microsoft.com/office/drawing/2014/main" id="{4BFDC675-3ECC-7147-8E87-456A585FE06D}"/>
              </a:ext>
            </a:extLst>
          </p:cNvPr>
          <p:cNvSpPr/>
          <p:nvPr/>
        </p:nvSpPr>
        <p:spPr>
          <a:xfrm>
            <a:off x="3104296" y="605582"/>
            <a:ext cx="2688152" cy="5376300"/>
          </a:xfrm>
          <a:custGeom>
            <a:avLst/>
            <a:gdLst>
              <a:gd name="connsiteX0" fmla="*/ 0 w 2688152"/>
              <a:gd name="connsiteY0" fmla="*/ 0 h 5376300"/>
              <a:gd name="connsiteX1" fmla="*/ 2 w 2688152"/>
              <a:gd name="connsiteY1" fmla="*/ 0 h 5376300"/>
              <a:gd name="connsiteX2" fmla="*/ 2688152 w 2688152"/>
              <a:gd name="connsiteY2" fmla="*/ 2688150 h 5376300"/>
              <a:gd name="connsiteX3" fmla="*/ 2 w 2688152"/>
              <a:gd name="connsiteY3" fmla="*/ 5376300 h 5376300"/>
              <a:gd name="connsiteX4" fmla="*/ 0 w 2688152"/>
              <a:gd name="connsiteY4" fmla="*/ 5376300 h 5376300"/>
              <a:gd name="connsiteX5" fmla="*/ 0 w 2688152"/>
              <a:gd name="connsiteY5" fmla="*/ 5268071 h 5376300"/>
              <a:gd name="connsiteX6" fmla="*/ 186213 w 2688152"/>
              <a:gd name="connsiteY6" fmla="*/ 5258902 h 5376300"/>
              <a:gd name="connsiteX7" fmla="*/ 2565270 w 2688152"/>
              <a:gd name="connsiteY7" fmla="*/ 2688151 h 5376300"/>
              <a:gd name="connsiteX8" fmla="*/ 186213 w 2688152"/>
              <a:gd name="connsiteY8" fmla="*/ 117401 h 5376300"/>
              <a:gd name="connsiteX9" fmla="*/ 0 w 2688152"/>
              <a:gd name="connsiteY9" fmla="*/ 108231 h 53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8152" h="5376300">
                <a:moveTo>
                  <a:pt x="0" y="0"/>
                </a:moveTo>
                <a:lnTo>
                  <a:pt x="2" y="0"/>
                </a:lnTo>
                <a:cubicBezTo>
                  <a:pt x="1484626" y="0"/>
                  <a:pt x="2688152" y="1203526"/>
                  <a:pt x="2688152" y="2688150"/>
                </a:cubicBezTo>
                <a:cubicBezTo>
                  <a:pt x="2688152" y="4172775"/>
                  <a:pt x="1484626" y="5376300"/>
                  <a:pt x="2" y="5376300"/>
                </a:cubicBezTo>
                <a:lnTo>
                  <a:pt x="0" y="5376300"/>
                </a:lnTo>
                <a:lnTo>
                  <a:pt x="0" y="5268071"/>
                </a:lnTo>
                <a:lnTo>
                  <a:pt x="186213" y="5258902"/>
                </a:lnTo>
                <a:cubicBezTo>
                  <a:pt x="1522494" y="5126571"/>
                  <a:pt x="2565270" y="4026109"/>
                  <a:pt x="2565270" y="2688151"/>
                </a:cubicBezTo>
                <a:cubicBezTo>
                  <a:pt x="2565270" y="1350193"/>
                  <a:pt x="1522494" y="249732"/>
                  <a:pt x="186213" y="117401"/>
                </a:cubicBezTo>
                <a:lnTo>
                  <a:pt x="0" y="108231"/>
                </a:lnTo>
                <a:close/>
              </a:path>
            </a:pathLst>
          </a:custGeom>
          <a:gradFill>
            <a:gsLst>
              <a:gs pos="31989">
                <a:srgbClr val="81ABFF"/>
              </a:gs>
              <a:gs pos="93000">
                <a:srgbClr val="81ABFF"/>
              </a:gs>
              <a:gs pos="54975">
                <a:srgbClr val="4A7EFF"/>
              </a:gs>
              <a:gs pos="80000">
                <a:srgbClr val="4573D0"/>
              </a:gs>
              <a:gs pos="31000">
                <a:srgbClr val="F42F63"/>
              </a:gs>
              <a:gs pos="1000">
                <a:srgbClr val="F42F63"/>
              </a:gs>
              <a:gs pos="12000">
                <a:srgbClr val="F7678D"/>
              </a:gs>
            </a:gsLst>
            <a:lin ang="13500000" scaled="1"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26" name="Oval 33">
            <a:extLst>
              <a:ext uri="{FF2B5EF4-FFF2-40B4-BE49-F238E27FC236}">
                <a16:creationId xmlns:a16="http://schemas.microsoft.com/office/drawing/2014/main" id="{057CFA71-7C16-7E4B-B996-FBA82712195B}"/>
              </a:ext>
            </a:extLst>
          </p:cNvPr>
          <p:cNvSpPr/>
          <p:nvPr/>
        </p:nvSpPr>
        <p:spPr>
          <a:xfrm>
            <a:off x="5554872" y="2993619"/>
            <a:ext cx="352449" cy="352449"/>
          </a:xfrm>
          <a:prstGeom prst="ellipse">
            <a:avLst/>
          </a:prstGeom>
          <a:solidFill>
            <a:srgbClr val="81ABFF"/>
          </a:soli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27" name="Oval 34">
            <a:extLst>
              <a:ext uri="{FF2B5EF4-FFF2-40B4-BE49-F238E27FC236}">
                <a16:creationId xmlns:a16="http://schemas.microsoft.com/office/drawing/2014/main" id="{F8BE100B-4D73-7946-BC29-3C20BC74CD9B}"/>
              </a:ext>
            </a:extLst>
          </p:cNvPr>
          <p:cNvSpPr/>
          <p:nvPr/>
        </p:nvSpPr>
        <p:spPr>
          <a:xfrm>
            <a:off x="4732478" y="1218956"/>
            <a:ext cx="352449" cy="352449"/>
          </a:xfrm>
          <a:prstGeom prst="ellipse">
            <a:avLst/>
          </a:prstGeom>
          <a:solidFill>
            <a:srgbClr val="4A7EFF"/>
          </a:soli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28" name="Oval 36">
            <a:extLst>
              <a:ext uri="{FF2B5EF4-FFF2-40B4-BE49-F238E27FC236}">
                <a16:creationId xmlns:a16="http://schemas.microsoft.com/office/drawing/2014/main" id="{BFC999B0-CBDA-1043-B22D-169797A42B56}"/>
              </a:ext>
            </a:extLst>
          </p:cNvPr>
          <p:cNvSpPr/>
          <p:nvPr/>
        </p:nvSpPr>
        <p:spPr>
          <a:xfrm>
            <a:off x="5052213" y="4609148"/>
            <a:ext cx="352449" cy="352449"/>
          </a:xfrm>
          <a:prstGeom prst="ellipse">
            <a:avLst/>
          </a:prstGeom>
          <a:gradFill flip="none" rotWithShape="1">
            <a:gsLst>
              <a:gs pos="0">
                <a:srgbClr val="F42F63"/>
              </a:gs>
              <a:gs pos="100000">
                <a:srgbClr val="F42F63"/>
              </a:gs>
            </a:gsLst>
            <a:lin ang="13500000" scaled="1"/>
            <a:tileRect/>
          </a:gradFill>
          <a:ln>
            <a:noFill/>
          </a:ln>
          <a:effectLst>
            <a:innerShdw blurRad="2540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cxnSp>
        <p:nvCxnSpPr>
          <p:cNvPr id="31" name="Straight Connector 41">
            <a:extLst>
              <a:ext uri="{FF2B5EF4-FFF2-40B4-BE49-F238E27FC236}">
                <a16:creationId xmlns:a16="http://schemas.microsoft.com/office/drawing/2014/main" id="{4F1768E1-D980-954F-8F40-5B675835B2D7}"/>
              </a:ext>
            </a:extLst>
          </p:cNvPr>
          <p:cNvCxnSpPr>
            <a:cxnSpLocks/>
            <a:endCxn id="35" idx="2"/>
          </p:cNvCxnSpPr>
          <p:nvPr/>
        </p:nvCxnSpPr>
        <p:spPr>
          <a:xfrm>
            <a:off x="5084927" y="1456091"/>
            <a:ext cx="113108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60">
            <a:extLst>
              <a:ext uri="{FF2B5EF4-FFF2-40B4-BE49-F238E27FC236}">
                <a16:creationId xmlns:a16="http://schemas.microsoft.com/office/drawing/2014/main" id="{B2DB1C0F-ED60-5846-AA9E-9383546872D7}"/>
              </a:ext>
            </a:extLst>
          </p:cNvPr>
          <p:cNvSpPr/>
          <p:nvPr/>
        </p:nvSpPr>
        <p:spPr>
          <a:xfrm>
            <a:off x="6216016" y="1134147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36" name="Oval 62">
            <a:extLst>
              <a:ext uri="{FF2B5EF4-FFF2-40B4-BE49-F238E27FC236}">
                <a16:creationId xmlns:a16="http://schemas.microsoft.com/office/drawing/2014/main" id="{1313CA89-FC03-0E4E-97D6-B4876C3E5124}"/>
              </a:ext>
            </a:extLst>
          </p:cNvPr>
          <p:cNvSpPr/>
          <p:nvPr/>
        </p:nvSpPr>
        <p:spPr>
          <a:xfrm>
            <a:off x="5796331" y="4473634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38" name="TextBox 96">
            <a:extLst>
              <a:ext uri="{FF2B5EF4-FFF2-40B4-BE49-F238E27FC236}">
                <a16:creationId xmlns:a16="http://schemas.microsoft.com/office/drawing/2014/main" id="{10C135D3-46E3-E04A-A4ED-2ADBA416C505}"/>
              </a:ext>
            </a:extLst>
          </p:cNvPr>
          <p:cNvSpPr txBox="1"/>
          <p:nvPr/>
        </p:nvSpPr>
        <p:spPr>
          <a:xfrm>
            <a:off x="6812636" y="1319303"/>
            <a:ext cx="4357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latin typeface="Work Sans Thin" pitchFamily="2" charset="77"/>
                <a:ea typeface="Open Sans Condensed" panose="020B0806030504020204" pitchFamily="34" charset="0"/>
                <a:cs typeface="Open Sans Condensed" panose="020B0806030504020204" pitchFamily="34" charset="0"/>
              </a:rPr>
              <a:t>Proyectos MEN</a:t>
            </a:r>
          </a:p>
          <a:p>
            <a:pPr algn="ctr"/>
            <a:endParaRPr lang="es-CO" sz="2000" dirty="0">
              <a:latin typeface="Work Sans Thin" pitchFamily="2" charset="77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6C1B2F4-BBB3-734C-AA4F-DC6EE65CDED3}"/>
              </a:ext>
            </a:extLst>
          </p:cNvPr>
          <p:cNvSpPr txBox="1"/>
          <p:nvPr/>
        </p:nvSpPr>
        <p:spPr>
          <a:xfrm>
            <a:off x="7245331" y="2998893"/>
            <a:ext cx="2768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/>
              <a:t>Obras por Impuestos</a:t>
            </a:r>
            <a:endParaRPr lang="es-CO" sz="2000" dirty="0">
              <a:latin typeface="Work Sans Light" pitchFamily="2" charset="77"/>
            </a:endParaRPr>
          </a:p>
        </p:txBody>
      </p:sp>
      <p:cxnSp>
        <p:nvCxnSpPr>
          <p:cNvPr id="42" name="Straight Connector 40">
            <a:extLst>
              <a:ext uri="{FF2B5EF4-FFF2-40B4-BE49-F238E27FC236}">
                <a16:creationId xmlns:a16="http://schemas.microsoft.com/office/drawing/2014/main" id="{2D1E0905-03C2-664B-AB84-7AC343EC156F}"/>
              </a:ext>
            </a:extLst>
          </p:cNvPr>
          <p:cNvCxnSpPr>
            <a:cxnSpLocks/>
            <a:stCxn id="28" idx="6"/>
            <a:endCxn id="36" idx="2"/>
          </p:cNvCxnSpPr>
          <p:nvPr/>
        </p:nvCxnSpPr>
        <p:spPr>
          <a:xfrm>
            <a:off x="5404662" y="4785373"/>
            <a:ext cx="391669" cy="102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55">
            <a:extLst>
              <a:ext uri="{FF2B5EF4-FFF2-40B4-BE49-F238E27FC236}">
                <a16:creationId xmlns:a16="http://schemas.microsoft.com/office/drawing/2014/main" id="{5DDA5B5C-AE0B-4A4C-879A-7E3402FDE47E}"/>
              </a:ext>
            </a:extLst>
          </p:cNvPr>
          <p:cNvSpPr/>
          <p:nvPr/>
        </p:nvSpPr>
        <p:spPr>
          <a:xfrm>
            <a:off x="772455" y="1051016"/>
            <a:ext cx="4446163" cy="44461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9525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rgbClr val="E6EFFD"/>
              </a:solidFill>
              <a:latin typeface="Work Sans Thin" pitchFamily="2" charset="77"/>
            </a:endParaRPr>
          </a:p>
        </p:txBody>
      </p:sp>
      <p:sp>
        <p:nvSpPr>
          <p:cNvPr id="44" name="Oval 53">
            <a:extLst>
              <a:ext uri="{FF2B5EF4-FFF2-40B4-BE49-F238E27FC236}">
                <a16:creationId xmlns:a16="http://schemas.microsoft.com/office/drawing/2014/main" id="{72383C3C-631E-7B40-9777-0F9EFE084530}"/>
              </a:ext>
            </a:extLst>
          </p:cNvPr>
          <p:cNvSpPr/>
          <p:nvPr/>
        </p:nvSpPr>
        <p:spPr>
          <a:xfrm>
            <a:off x="1060344" y="1360507"/>
            <a:ext cx="3926937" cy="3834727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508000" dist="76200" dir="2700000" sx="102000" sy="102000" algn="tl" rotWithShape="0">
              <a:schemeClr val="tx1">
                <a:lumMod val="65000"/>
                <a:lumOff val="3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5" name="Oval 63">
            <a:extLst>
              <a:ext uri="{FF2B5EF4-FFF2-40B4-BE49-F238E27FC236}">
                <a16:creationId xmlns:a16="http://schemas.microsoft.com/office/drawing/2014/main" id="{5CBCD794-3888-9140-9495-7345B90D34E8}"/>
              </a:ext>
            </a:extLst>
          </p:cNvPr>
          <p:cNvSpPr/>
          <p:nvPr/>
        </p:nvSpPr>
        <p:spPr>
          <a:xfrm>
            <a:off x="1274499" y="1517951"/>
            <a:ext cx="3474097" cy="3474097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6" name="Oval 64">
            <a:extLst>
              <a:ext uri="{FF2B5EF4-FFF2-40B4-BE49-F238E27FC236}">
                <a16:creationId xmlns:a16="http://schemas.microsoft.com/office/drawing/2014/main" id="{15EDBC0B-7941-0144-8435-03C9154022B8}"/>
              </a:ext>
            </a:extLst>
          </p:cNvPr>
          <p:cNvSpPr/>
          <p:nvPr/>
        </p:nvSpPr>
        <p:spPr>
          <a:xfrm>
            <a:off x="1328807" y="1571405"/>
            <a:ext cx="3367188" cy="3367188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7" name="Oval 65">
            <a:extLst>
              <a:ext uri="{FF2B5EF4-FFF2-40B4-BE49-F238E27FC236}">
                <a16:creationId xmlns:a16="http://schemas.microsoft.com/office/drawing/2014/main" id="{195F00D5-6CAC-5A43-B756-E58CD614C8DD}"/>
              </a:ext>
            </a:extLst>
          </p:cNvPr>
          <p:cNvSpPr/>
          <p:nvPr/>
        </p:nvSpPr>
        <p:spPr>
          <a:xfrm>
            <a:off x="2952971" y="1490233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8" name="Oval 66">
            <a:extLst>
              <a:ext uri="{FF2B5EF4-FFF2-40B4-BE49-F238E27FC236}">
                <a16:creationId xmlns:a16="http://schemas.microsoft.com/office/drawing/2014/main" id="{8BA3C067-BB71-2941-B1ED-88BD52204F48}"/>
              </a:ext>
            </a:extLst>
          </p:cNvPr>
          <p:cNvSpPr/>
          <p:nvPr/>
        </p:nvSpPr>
        <p:spPr>
          <a:xfrm>
            <a:off x="2952971" y="4905546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9" name="Oval 67">
            <a:extLst>
              <a:ext uri="{FF2B5EF4-FFF2-40B4-BE49-F238E27FC236}">
                <a16:creationId xmlns:a16="http://schemas.microsoft.com/office/drawing/2014/main" id="{9F3C53F9-ADCF-CF4E-AB2C-96E0F302F937}"/>
              </a:ext>
            </a:extLst>
          </p:cNvPr>
          <p:cNvSpPr/>
          <p:nvPr/>
        </p:nvSpPr>
        <p:spPr>
          <a:xfrm>
            <a:off x="4674442" y="3198948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50" name="Oval 68">
            <a:extLst>
              <a:ext uri="{FF2B5EF4-FFF2-40B4-BE49-F238E27FC236}">
                <a16:creationId xmlns:a16="http://schemas.microsoft.com/office/drawing/2014/main" id="{983A6A36-3193-FE46-9A56-23985CFE0C21}"/>
              </a:ext>
            </a:extLst>
          </p:cNvPr>
          <p:cNvSpPr/>
          <p:nvPr/>
        </p:nvSpPr>
        <p:spPr>
          <a:xfrm>
            <a:off x="1259812" y="3198948"/>
            <a:ext cx="112102" cy="11210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pic>
        <p:nvPicPr>
          <p:cNvPr id="52" name="Graphic 82" descr="Stopwatch">
            <a:extLst>
              <a:ext uri="{FF2B5EF4-FFF2-40B4-BE49-F238E27FC236}">
                <a16:creationId xmlns:a16="http://schemas.microsoft.com/office/drawing/2014/main" id="{5768CB86-B21E-1747-AF6D-0442228FC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63282" y="3993732"/>
            <a:ext cx="360000" cy="360000"/>
          </a:xfrm>
          <a:prstGeom prst="rect">
            <a:avLst/>
          </a:prstGeom>
        </p:spPr>
      </p:pic>
      <p:pic>
        <p:nvPicPr>
          <p:cNvPr id="53" name="Graphic 84" descr="Lightbulb">
            <a:extLst>
              <a:ext uri="{FF2B5EF4-FFF2-40B4-BE49-F238E27FC236}">
                <a16:creationId xmlns:a16="http://schemas.microsoft.com/office/drawing/2014/main" id="{E9B00AC3-212B-6547-9158-03B3485A97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26622" y="3089331"/>
            <a:ext cx="360000" cy="360000"/>
          </a:xfrm>
          <a:prstGeom prst="rect">
            <a:avLst/>
          </a:prstGeom>
        </p:spPr>
      </p:pic>
      <p:sp>
        <p:nvSpPr>
          <p:cNvPr id="55" name="Oval 87">
            <a:extLst>
              <a:ext uri="{FF2B5EF4-FFF2-40B4-BE49-F238E27FC236}">
                <a16:creationId xmlns:a16="http://schemas.microsoft.com/office/drawing/2014/main" id="{A0FD978F-5F2D-8C4F-8190-B59A4963CEC0}"/>
              </a:ext>
            </a:extLst>
          </p:cNvPr>
          <p:cNvSpPr/>
          <p:nvPr/>
        </p:nvSpPr>
        <p:spPr>
          <a:xfrm>
            <a:off x="3351204" y="4604363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56" name="Oval 88">
            <a:extLst>
              <a:ext uri="{FF2B5EF4-FFF2-40B4-BE49-F238E27FC236}">
                <a16:creationId xmlns:a16="http://schemas.microsoft.com/office/drawing/2014/main" id="{CE4D25EC-6EE6-8A4B-9CEF-F3D587D1FB1D}"/>
              </a:ext>
            </a:extLst>
          </p:cNvPr>
          <p:cNvSpPr/>
          <p:nvPr/>
        </p:nvSpPr>
        <p:spPr>
          <a:xfrm>
            <a:off x="3643284" y="4487156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57" name="Oval 89">
            <a:extLst>
              <a:ext uri="{FF2B5EF4-FFF2-40B4-BE49-F238E27FC236}">
                <a16:creationId xmlns:a16="http://schemas.microsoft.com/office/drawing/2014/main" id="{49E6ECA6-E099-5244-A8EE-5A01DF04001F}"/>
              </a:ext>
            </a:extLst>
          </p:cNvPr>
          <p:cNvSpPr/>
          <p:nvPr/>
        </p:nvSpPr>
        <p:spPr>
          <a:xfrm>
            <a:off x="3901638" y="4323111"/>
            <a:ext cx="112102" cy="1121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58" name="TextBox 92">
            <a:extLst>
              <a:ext uri="{FF2B5EF4-FFF2-40B4-BE49-F238E27FC236}">
                <a16:creationId xmlns:a16="http://schemas.microsoft.com/office/drawing/2014/main" id="{25A0873C-B7C7-864E-B107-3A949EFD9BB7}"/>
              </a:ext>
            </a:extLst>
          </p:cNvPr>
          <p:cNvSpPr txBox="1"/>
          <p:nvPr/>
        </p:nvSpPr>
        <p:spPr>
          <a:xfrm>
            <a:off x="1510278" y="2156911"/>
            <a:ext cx="310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spc="300" dirty="0">
                <a:solidFill>
                  <a:srgbClr val="0070C0"/>
                </a:solidFill>
                <a:latin typeface="Work Sans Thin" pitchFamily="2" charset="77"/>
                <a:ea typeface="Open Sans Condensed" panose="020B0806030504020204" pitchFamily="34" charset="0"/>
                <a:cs typeface="Open Sans Condensed" panose="020B0806030504020204" pitchFamily="34" charset="0"/>
              </a:rPr>
              <a:t>CONTENIDO</a:t>
            </a:r>
            <a:r>
              <a:rPr lang="en-IN" sz="3200" spc="300" dirty="0">
                <a:solidFill>
                  <a:schemeClr val="bg1">
                    <a:lumMod val="65000"/>
                  </a:schemeClr>
                </a:solidFill>
                <a:latin typeface="Work Sans Thin" pitchFamily="2" charset="77"/>
                <a:ea typeface="Open Sans Condensed" panose="020B0806030504020204" pitchFamily="34" charset="0"/>
                <a:cs typeface="Open Sans Condensed" panose="020B0806030504020204" pitchFamily="34" charset="0"/>
              </a:rPr>
              <a:t> </a:t>
            </a:r>
          </a:p>
        </p:txBody>
      </p:sp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CA4D882E-81FD-E041-9656-AAAEA920B17F}"/>
              </a:ext>
            </a:extLst>
          </p:cNvPr>
          <p:cNvSpPr/>
          <p:nvPr/>
        </p:nvSpPr>
        <p:spPr>
          <a:xfrm>
            <a:off x="6588622" y="4473634"/>
            <a:ext cx="2688152" cy="720000"/>
          </a:xfrm>
          <a:prstGeom prst="roundRect">
            <a:avLst>
              <a:gd name="adj" fmla="val 50000"/>
            </a:avLst>
          </a:prstGeom>
          <a:solidFill>
            <a:srgbClr val="9DB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B7FF2D74-FBA6-7A42-882B-63C11015C09D}"/>
              </a:ext>
            </a:extLst>
          </p:cNvPr>
          <p:cNvSpPr txBox="1"/>
          <p:nvPr/>
        </p:nvSpPr>
        <p:spPr>
          <a:xfrm>
            <a:off x="6334491" y="1130506"/>
            <a:ext cx="594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7678D"/>
                </a:solidFill>
                <a:latin typeface="Work Sans Thin" pitchFamily="2" charset="77"/>
              </a:rPr>
              <a:t>1.</a:t>
            </a:r>
          </a:p>
        </p:txBody>
      </p:sp>
      <p:grpSp>
        <p:nvGrpSpPr>
          <p:cNvPr id="74" name="14 Grupo">
            <a:extLst>
              <a:ext uri="{FF2B5EF4-FFF2-40B4-BE49-F238E27FC236}">
                <a16:creationId xmlns:a16="http://schemas.microsoft.com/office/drawing/2014/main" id="{CBCB017F-959A-FC44-B6FD-16C13E5CA3B0}"/>
              </a:ext>
            </a:extLst>
          </p:cNvPr>
          <p:cNvGrpSpPr/>
          <p:nvPr/>
        </p:nvGrpSpPr>
        <p:grpSpPr>
          <a:xfrm>
            <a:off x="2517605" y="3169844"/>
            <a:ext cx="1087877" cy="1334708"/>
            <a:chOff x="0" y="0"/>
            <a:chExt cx="5222875" cy="6415087"/>
          </a:xfrm>
          <a:solidFill>
            <a:srgbClr val="00B0F0"/>
          </a:solidFill>
        </p:grpSpPr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485B79B8-95FA-494B-9FCA-CC8CF498A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000" y="1562100"/>
              <a:ext cx="830262" cy="1833562"/>
            </a:xfrm>
            <a:custGeom>
              <a:avLst/>
              <a:gdLst>
                <a:gd name="T0" fmla="*/ 2198 w 2305"/>
                <a:gd name="T1" fmla="*/ 3211 h 5092"/>
                <a:gd name="T2" fmla="*/ 2162 w 2305"/>
                <a:gd name="T3" fmla="*/ 2929 h 5092"/>
                <a:gd name="T4" fmla="*/ 1995 w 2305"/>
                <a:gd name="T5" fmla="*/ 2752 h 5092"/>
                <a:gd name="T6" fmla="*/ 1730 w 2305"/>
                <a:gd name="T7" fmla="*/ 2646 h 5092"/>
                <a:gd name="T8" fmla="*/ 1421 w 2305"/>
                <a:gd name="T9" fmla="*/ 2567 h 5092"/>
                <a:gd name="T10" fmla="*/ 1377 w 2305"/>
                <a:gd name="T11" fmla="*/ 2329 h 5092"/>
                <a:gd name="T12" fmla="*/ 1183 w 2305"/>
                <a:gd name="T13" fmla="*/ 2152 h 5092"/>
                <a:gd name="T14" fmla="*/ 1253 w 2305"/>
                <a:gd name="T15" fmla="*/ 1923 h 5092"/>
                <a:gd name="T16" fmla="*/ 1412 w 2305"/>
                <a:gd name="T17" fmla="*/ 1720 h 5092"/>
                <a:gd name="T18" fmla="*/ 1668 w 2305"/>
                <a:gd name="T19" fmla="*/ 1614 h 5092"/>
                <a:gd name="T20" fmla="*/ 1456 w 2305"/>
                <a:gd name="T21" fmla="*/ 1393 h 5092"/>
                <a:gd name="T22" fmla="*/ 945 w 2305"/>
                <a:gd name="T23" fmla="*/ 829 h 5092"/>
                <a:gd name="T24" fmla="*/ 1112 w 2305"/>
                <a:gd name="T25" fmla="*/ 618 h 5092"/>
                <a:gd name="T26" fmla="*/ 1059 w 2305"/>
                <a:gd name="T27" fmla="*/ 371 h 5092"/>
                <a:gd name="T28" fmla="*/ 768 w 2305"/>
                <a:gd name="T29" fmla="*/ 177 h 5092"/>
                <a:gd name="T30" fmla="*/ 503 w 2305"/>
                <a:gd name="T31" fmla="*/ 106 h 5092"/>
                <a:gd name="T32" fmla="*/ 627 w 2305"/>
                <a:gd name="T33" fmla="*/ 371 h 5092"/>
                <a:gd name="T34" fmla="*/ 786 w 2305"/>
                <a:gd name="T35" fmla="*/ 609 h 5092"/>
                <a:gd name="T36" fmla="*/ 742 w 2305"/>
                <a:gd name="T37" fmla="*/ 829 h 5092"/>
                <a:gd name="T38" fmla="*/ 283 w 2305"/>
                <a:gd name="T39" fmla="*/ 1120 h 5092"/>
                <a:gd name="T40" fmla="*/ 186 w 2305"/>
                <a:gd name="T41" fmla="*/ 1279 h 5092"/>
                <a:gd name="T42" fmla="*/ 71 w 2305"/>
                <a:gd name="T43" fmla="*/ 1605 h 5092"/>
                <a:gd name="T44" fmla="*/ 309 w 2305"/>
                <a:gd name="T45" fmla="*/ 1852 h 5092"/>
                <a:gd name="T46" fmla="*/ 389 w 2305"/>
                <a:gd name="T47" fmla="*/ 2011 h 5092"/>
                <a:gd name="T48" fmla="*/ 583 w 2305"/>
                <a:gd name="T49" fmla="*/ 2117 h 5092"/>
                <a:gd name="T50" fmla="*/ 671 w 2305"/>
                <a:gd name="T51" fmla="*/ 2346 h 5092"/>
                <a:gd name="T52" fmla="*/ 556 w 2305"/>
                <a:gd name="T53" fmla="*/ 2549 h 5092"/>
                <a:gd name="T54" fmla="*/ 662 w 2305"/>
                <a:gd name="T55" fmla="*/ 2805 h 5092"/>
                <a:gd name="T56" fmla="*/ 750 w 2305"/>
                <a:gd name="T57" fmla="*/ 3035 h 5092"/>
                <a:gd name="T58" fmla="*/ 697 w 2305"/>
                <a:gd name="T59" fmla="*/ 3317 h 5092"/>
                <a:gd name="T60" fmla="*/ 503 w 2305"/>
                <a:gd name="T61" fmla="*/ 3379 h 5092"/>
                <a:gd name="T62" fmla="*/ 618 w 2305"/>
                <a:gd name="T63" fmla="*/ 3546 h 5092"/>
                <a:gd name="T64" fmla="*/ 689 w 2305"/>
                <a:gd name="T65" fmla="*/ 3820 h 5092"/>
                <a:gd name="T66" fmla="*/ 750 w 2305"/>
                <a:gd name="T67" fmla="*/ 4146 h 5092"/>
                <a:gd name="T68" fmla="*/ 777 w 2305"/>
                <a:gd name="T69" fmla="*/ 4464 h 5092"/>
                <a:gd name="T70" fmla="*/ 653 w 2305"/>
                <a:gd name="T71" fmla="*/ 4746 h 5092"/>
                <a:gd name="T72" fmla="*/ 547 w 2305"/>
                <a:gd name="T73" fmla="*/ 4914 h 5092"/>
                <a:gd name="T74" fmla="*/ 768 w 2305"/>
                <a:gd name="T75" fmla="*/ 4870 h 5092"/>
                <a:gd name="T76" fmla="*/ 998 w 2305"/>
                <a:gd name="T77" fmla="*/ 4879 h 5092"/>
                <a:gd name="T78" fmla="*/ 1333 w 2305"/>
                <a:gd name="T79" fmla="*/ 5011 h 5092"/>
                <a:gd name="T80" fmla="*/ 1686 w 2305"/>
                <a:gd name="T81" fmla="*/ 5029 h 5092"/>
                <a:gd name="T82" fmla="*/ 1827 w 2305"/>
                <a:gd name="T83" fmla="*/ 4835 h 5092"/>
                <a:gd name="T84" fmla="*/ 1668 w 2305"/>
                <a:gd name="T85" fmla="*/ 4579 h 5092"/>
                <a:gd name="T86" fmla="*/ 1906 w 2305"/>
                <a:gd name="T87" fmla="*/ 4235 h 5092"/>
                <a:gd name="T88" fmla="*/ 2154 w 2305"/>
                <a:gd name="T89" fmla="*/ 3996 h 5092"/>
                <a:gd name="T90" fmla="*/ 2012 w 2305"/>
                <a:gd name="T91" fmla="*/ 3758 h 5092"/>
                <a:gd name="T92" fmla="*/ 2039 w 2305"/>
                <a:gd name="T93" fmla="*/ 3538 h 5092"/>
                <a:gd name="T94" fmla="*/ 2304 w 2305"/>
                <a:gd name="T95" fmla="*/ 3432 h 5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05" h="5092">
                  <a:moveTo>
                    <a:pt x="2277" y="3352"/>
                  </a:moveTo>
                  <a:lnTo>
                    <a:pt x="2268" y="3308"/>
                  </a:lnTo>
                  <a:lnTo>
                    <a:pt x="2233" y="3273"/>
                  </a:lnTo>
                  <a:lnTo>
                    <a:pt x="2198" y="3211"/>
                  </a:lnTo>
                  <a:lnTo>
                    <a:pt x="2207" y="3141"/>
                  </a:lnTo>
                  <a:lnTo>
                    <a:pt x="2171" y="3088"/>
                  </a:lnTo>
                  <a:lnTo>
                    <a:pt x="2127" y="3017"/>
                  </a:lnTo>
                  <a:lnTo>
                    <a:pt x="2162" y="2929"/>
                  </a:lnTo>
                  <a:lnTo>
                    <a:pt x="2171" y="2867"/>
                  </a:lnTo>
                  <a:lnTo>
                    <a:pt x="2145" y="2814"/>
                  </a:lnTo>
                  <a:lnTo>
                    <a:pt x="2039" y="2823"/>
                  </a:lnTo>
                  <a:lnTo>
                    <a:pt x="1995" y="2752"/>
                  </a:lnTo>
                  <a:lnTo>
                    <a:pt x="2004" y="2664"/>
                  </a:lnTo>
                  <a:lnTo>
                    <a:pt x="1977" y="2611"/>
                  </a:lnTo>
                  <a:lnTo>
                    <a:pt x="1871" y="2620"/>
                  </a:lnTo>
                  <a:lnTo>
                    <a:pt x="1730" y="2646"/>
                  </a:lnTo>
                  <a:lnTo>
                    <a:pt x="1633" y="2664"/>
                  </a:lnTo>
                  <a:lnTo>
                    <a:pt x="1527" y="2673"/>
                  </a:lnTo>
                  <a:lnTo>
                    <a:pt x="1448" y="2638"/>
                  </a:lnTo>
                  <a:lnTo>
                    <a:pt x="1421" y="2567"/>
                  </a:lnTo>
                  <a:lnTo>
                    <a:pt x="1359" y="2532"/>
                  </a:lnTo>
                  <a:lnTo>
                    <a:pt x="1351" y="2470"/>
                  </a:lnTo>
                  <a:lnTo>
                    <a:pt x="1351" y="2399"/>
                  </a:lnTo>
                  <a:lnTo>
                    <a:pt x="1377" y="2329"/>
                  </a:lnTo>
                  <a:lnTo>
                    <a:pt x="1324" y="2293"/>
                  </a:lnTo>
                  <a:lnTo>
                    <a:pt x="1262" y="2241"/>
                  </a:lnTo>
                  <a:lnTo>
                    <a:pt x="1236" y="2179"/>
                  </a:lnTo>
                  <a:lnTo>
                    <a:pt x="1183" y="2152"/>
                  </a:lnTo>
                  <a:lnTo>
                    <a:pt x="1174" y="2082"/>
                  </a:lnTo>
                  <a:lnTo>
                    <a:pt x="1121" y="2029"/>
                  </a:lnTo>
                  <a:lnTo>
                    <a:pt x="1121" y="1976"/>
                  </a:lnTo>
                  <a:lnTo>
                    <a:pt x="1253" y="1923"/>
                  </a:lnTo>
                  <a:lnTo>
                    <a:pt x="1315" y="1888"/>
                  </a:lnTo>
                  <a:lnTo>
                    <a:pt x="1306" y="1817"/>
                  </a:lnTo>
                  <a:lnTo>
                    <a:pt x="1298" y="1746"/>
                  </a:lnTo>
                  <a:lnTo>
                    <a:pt x="1412" y="1720"/>
                  </a:lnTo>
                  <a:lnTo>
                    <a:pt x="1492" y="1738"/>
                  </a:lnTo>
                  <a:lnTo>
                    <a:pt x="1562" y="1755"/>
                  </a:lnTo>
                  <a:lnTo>
                    <a:pt x="1633" y="1746"/>
                  </a:lnTo>
                  <a:lnTo>
                    <a:pt x="1668" y="1614"/>
                  </a:lnTo>
                  <a:lnTo>
                    <a:pt x="1651" y="1526"/>
                  </a:lnTo>
                  <a:lnTo>
                    <a:pt x="1615" y="1455"/>
                  </a:lnTo>
                  <a:lnTo>
                    <a:pt x="1545" y="1402"/>
                  </a:lnTo>
                  <a:lnTo>
                    <a:pt x="1456" y="1393"/>
                  </a:lnTo>
                  <a:lnTo>
                    <a:pt x="1271" y="1173"/>
                  </a:lnTo>
                  <a:lnTo>
                    <a:pt x="962" y="943"/>
                  </a:lnTo>
                  <a:lnTo>
                    <a:pt x="900" y="864"/>
                  </a:lnTo>
                  <a:lnTo>
                    <a:pt x="945" y="829"/>
                  </a:lnTo>
                  <a:lnTo>
                    <a:pt x="1006" y="785"/>
                  </a:lnTo>
                  <a:lnTo>
                    <a:pt x="1024" y="705"/>
                  </a:lnTo>
                  <a:lnTo>
                    <a:pt x="1033" y="644"/>
                  </a:lnTo>
                  <a:lnTo>
                    <a:pt x="1112" y="618"/>
                  </a:lnTo>
                  <a:lnTo>
                    <a:pt x="1103" y="556"/>
                  </a:lnTo>
                  <a:lnTo>
                    <a:pt x="1077" y="494"/>
                  </a:lnTo>
                  <a:lnTo>
                    <a:pt x="1095" y="441"/>
                  </a:lnTo>
                  <a:lnTo>
                    <a:pt x="1059" y="371"/>
                  </a:lnTo>
                  <a:lnTo>
                    <a:pt x="971" y="371"/>
                  </a:lnTo>
                  <a:lnTo>
                    <a:pt x="927" y="327"/>
                  </a:lnTo>
                  <a:lnTo>
                    <a:pt x="865" y="203"/>
                  </a:lnTo>
                  <a:lnTo>
                    <a:pt x="768" y="177"/>
                  </a:lnTo>
                  <a:lnTo>
                    <a:pt x="697" y="141"/>
                  </a:lnTo>
                  <a:lnTo>
                    <a:pt x="689" y="80"/>
                  </a:lnTo>
                  <a:lnTo>
                    <a:pt x="583" y="0"/>
                  </a:lnTo>
                  <a:lnTo>
                    <a:pt x="503" y="106"/>
                  </a:lnTo>
                  <a:lnTo>
                    <a:pt x="512" y="168"/>
                  </a:lnTo>
                  <a:lnTo>
                    <a:pt x="565" y="221"/>
                  </a:lnTo>
                  <a:lnTo>
                    <a:pt x="627" y="291"/>
                  </a:lnTo>
                  <a:lnTo>
                    <a:pt x="627" y="371"/>
                  </a:lnTo>
                  <a:lnTo>
                    <a:pt x="680" y="424"/>
                  </a:lnTo>
                  <a:lnTo>
                    <a:pt x="742" y="486"/>
                  </a:lnTo>
                  <a:lnTo>
                    <a:pt x="759" y="556"/>
                  </a:lnTo>
                  <a:lnTo>
                    <a:pt x="786" y="609"/>
                  </a:lnTo>
                  <a:lnTo>
                    <a:pt x="812" y="696"/>
                  </a:lnTo>
                  <a:lnTo>
                    <a:pt x="803" y="740"/>
                  </a:lnTo>
                  <a:lnTo>
                    <a:pt x="803" y="793"/>
                  </a:lnTo>
                  <a:lnTo>
                    <a:pt x="742" y="829"/>
                  </a:lnTo>
                  <a:lnTo>
                    <a:pt x="671" y="855"/>
                  </a:lnTo>
                  <a:lnTo>
                    <a:pt x="406" y="1217"/>
                  </a:lnTo>
                  <a:lnTo>
                    <a:pt x="344" y="1199"/>
                  </a:lnTo>
                  <a:lnTo>
                    <a:pt x="283" y="1120"/>
                  </a:lnTo>
                  <a:lnTo>
                    <a:pt x="230" y="1067"/>
                  </a:lnTo>
                  <a:lnTo>
                    <a:pt x="177" y="1093"/>
                  </a:lnTo>
                  <a:lnTo>
                    <a:pt x="186" y="1199"/>
                  </a:lnTo>
                  <a:lnTo>
                    <a:pt x="186" y="1279"/>
                  </a:lnTo>
                  <a:lnTo>
                    <a:pt x="97" y="1323"/>
                  </a:lnTo>
                  <a:lnTo>
                    <a:pt x="80" y="1358"/>
                  </a:lnTo>
                  <a:lnTo>
                    <a:pt x="0" y="1552"/>
                  </a:lnTo>
                  <a:lnTo>
                    <a:pt x="71" y="1605"/>
                  </a:lnTo>
                  <a:lnTo>
                    <a:pt x="142" y="1667"/>
                  </a:lnTo>
                  <a:lnTo>
                    <a:pt x="239" y="1729"/>
                  </a:lnTo>
                  <a:lnTo>
                    <a:pt x="283" y="1791"/>
                  </a:lnTo>
                  <a:lnTo>
                    <a:pt x="309" y="1852"/>
                  </a:lnTo>
                  <a:lnTo>
                    <a:pt x="265" y="1888"/>
                  </a:lnTo>
                  <a:lnTo>
                    <a:pt x="239" y="1949"/>
                  </a:lnTo>
                  <a:lnTo>
                    <a:pt x="309" y="1985"/>
                  </a:lnTo>
                  <a:lnTo>
                    <a:pt x="389" y="2011"/>
                  </a:lnTo>
                  <a:lnTo>
                    <a:pt x="442" y="2073"/>
                  </a:lnTo>
                  <a:lnTo>
                    <a:pt x="459" y="2161"/>
                  </a:lnTo>
                  <a:lnTo>
                    <a:pt x="512" y="2117"/>
                  </a:lnTo>
                  <a:lnTo>
                    <a:pt x="583" y="2117"/>
                  </a:lnTo>
                  <a:lnTo>
                    <a:pt x="636" y="2161"/>
                  </a:lnTo>
                  <a:lnTo>
                    <a:pt x="627" y="2205"/>
                  </a:lnTo>
                  <a:lnTo>
                    <a:pt x="671" y="2267"/>
                  </a:lnTo>
                  <a:lnTo>
                    <a:pt x="671" y="2346"/>
                  </a:lnTo>
                  <a:lnTo>
                    <a:pt x="671" y="2435"/>
                  </a:lnTo>
                  <a:lnTo>
                    <a:pt x="636" y="2470"/>
                  </a:lnTo>
                  <a:lnTo>
                    <a:pt x="627" y="2532"/>
                  </a:lnTo>
                  <a:lnTo>
                    <a:pt x="556" y="2549"/>
                  </a:lnTo>
                  <a:lnTo>
                    <a:pt x="547" y="2629"/>
                  </a:lnTo>
                  <a:lnTo>
                    <a:pt x="539" y="2708"/>
                  </a:lnTo>
                  <a:lnTo>
                    <a:pt x="609" y="2743"/>
                  </a:lnTo>
                  <a:lnTo>
                    <a:pt x="662" y="2805"/>
                  </a:lnTo>
                  <a:lnTo>
                    <a:pt x="697" y="2858"/>
                  </a:lnTo>
                  <a:lnTo>
                    <a:pt x="697" y="2920"/>
                  </a:lnTo>
                  <a:lnTo>
                    <a:pt x="733" y="2973"/>
                  </a:lnTo>
                  <a:lnTo>
                    <a:pt x="750" y="3035"/>
                  </a:lnTo>
                  <a:lnTo>
                    <a:pt x="812" y="3096"/>
                  </a:lnTo>
                  <a:lnTo>
                    <a:pt x="803" y="3176"/>
                  </a:lnTo>
                  <a:lnTo>
                    <a:pt x="750" y="3246"/>
                  </a:lnTo>
                  <a:lnTo>
                    <a:pt x="697" y="3317"/>
                  </a:lnTo>
                  <a:lnTo>
                    <a:pt x="662" y="3361"/>
                  </a:lnTo>
                  <a:lnTo>
                    <a:pt x="583" y="3352"/>
                  </a:lnTo>
                  <a:lnTo>
                    <a:pt x="512" y="3317"/>
                  </a:lnTo>
                  <a:lnTo>
                    <a:pt x="503" y="3379"/>
                  </a:lnTo>
                  <a:lnTo>
                    <a:pt x="468" y="3441"/>
                  </a:lnTo>
                  <a:lnTo>
                    <a:pt x="521" y="3458"/>
                  </a:lnTo>
                  <a:lnTo>
                    <a:pt x="618" y="3485"/>
                  </a:lnTo>
                  <a:lnTo>
                    <a:pt x="618" y="3546"/>
                  </a:lnTo>
                  <a:lnTo>
                    <a:pt x="653" y="3608"/>
                  </a:lnTo>
                  <a:lnTo>
                    <a:pt x="653" y="3679"/>
                  </a:lnTo>
                  <a:lnTo>
                    <a:pt x="653" y="3749"/>
                  </a:lnTo>
                  <a:lnTo>
                    <a:pt x="689" y="3820"/>
                  </a:lnTo>
                  <a:lnTo>
                    <a:pt x="680" y="3917"/>
                  </a:lnTo>
                  <a:lnTo>
                    <a:pt x="715" y="3979"/>
                  </a:lnTo>
                  <a:lnTo>
                    <a:pt x="689" y="4049"/>
                  </a:lnTo>
                  <a:lnTo>
                    <a:pt x="750" y="4146"/>
                  </a:lnTo>
                  <a:lnTo>
                    <a:pt x="733" y="4226"/>
                  </a:lnTo>
                  <a:lnTo>
                    <a:pt x="777" y="4279"/>
                  </a:lnTo>
                  <a:lnTo>
                    <a:pt x="777" y="4367"/>
                  </a:lnTo>
                  <a:lnTo>
                    <a:pt x="777" y="4464"/>
                  </a:lnTo>
                  <a:lnTo>
                    <a:pt x="777" y="4552"/>
                  </a:lnTo>
                  <a:lnTo>
                    <a:pt x="768" y="4614"/>
                  </a:lnTo>
                  <a:lnTo>
                    <a:pt x="715" y="4685"/>
                  </a:lnTo>
                  <a:lnTo>
                    <a:pt x="653" y="4746"/>
                  </a:lnTo>
                  <a:lnTo>
                    <a:pt x="556" y="4799"/>
                  </a:lnTo>
                  <a:lnTo>
                    <a:pt x="539" y="4861"/>
                  </a:lnTo>
                  <a:lnTo>
                    <a:pt x="636" y="4861"/>
                  </a:lnTo>
                  <a:lnTo>
                    <a:pt x="547" y="4914"/>
                  </a:lnTo>
                  <a:lnTo>
                    <a:pt x="556" y="4958"/>
                  </a:lnTo>
                  <a:lnTo>
                    <a:pt x="645" y="4923"/>
                  </a:lnTo>
                  <a:lnTo>
                    <a:pt x="715" y="4949"/>
                  </a:lnTo>
                  <a:lnTo>
                    <a:pt x="768" y="4870"/>
                  </a:lnTo>
                  <a:lnTo>
                    <a:pt x="795" y="4905"/>
                  </a:lnTo>
                  <a:lnTo>
                    <a:pt x="839" y="4852"/>
                  </a:lnTo>
                  <a:lnTo>
                    <a:pt x="927" y="4852"/>
                  </a:lnTo>
                  <a:lnTo>
                    <a:pt x="998" y="4879"/>
                  </a:lnTo>
                  <a:lnTo>
                    <a:pt x="1086" y="4932"/>
                  </a:lnTo>
                  <a:lnTo>
                    <a:pt x="1130" y="4967"/>
                  </a:lnTo>
                  <a:lnTo>
                    <a:pt x="1245" y="4941"/>
                  </a:lnTo>
                  <a:lnTo>
                    <a:pt x="1333" y="5011"/>
                  </a:lnTo>
                  <a:lnTo>
                    <a:pt x="1403" y="5055"/>
                  </a:lnTo>
                  <a:lnTo>
                    <a:pt x="1509" y="5091"/>
                  </a:lnTo>
                  <a:lnTo>
                    <a:pt x="1553" y="5029"/>
                  </a:lnTo>
                  <a:lnTo>
                    <a:pt x="1686" y="5029"/>
                  </a:lnTo>
                  <a:lnTo>
                    <a:pt x="1721" y="4949"/>
                  </a:lnTo>
                  <a:lnTo>
                    <a:pt x="1783" y="4923"/>
                  </a:lnTo>
                  <a:lnTo>
                    <a:pt x="1845" y="4905"/>
                  </a:lnTo>
                  <a:lnTo>
                    <a:pt x="1827" y="4835"/>
                  </a:lnTo>
                  <a:lnTo>
                    <a:pt x="1739" y="4799"/>
                  </a:lnTo>
                  <a:lnTo>
                    <a:pt x="1721" y="4746"/>
                  </a:lnTo>
                  <a:lnTo>
                    <a:pt x="1686" y="4676"/>
                  </a:lnTo>
                  <a:lnTo>
                    <a:pt x="1668" y="4579"/>
                  </a:lnTo>
                  <a:lnTo>
                    <a:pt x="1739" y="4579"/>
                  </a:lnTo>
                  <a:lnTo>
                    <a:pt x="1756" y="4508"/>
                  </a:lnTo>
                  <a:lnTo>
                    <a:pt x="1845" y="4341"/>
                  </a:lnTo>
                  <a:lnTo>
                    <a:pt x="1906" y="4235"/>
                  </a:lnTo>
                  <a:lnTo>
                    <a:pt x="1933" y="4191"/>
                  </a:lnTo>
                  <a:lnTo>
                    <a:pt x="2012" y="4164"/>
                  </a:lnTo>
                  <a:lnTo>
                    <a:pt x="2092" y="4076"/>
                  </a:lnTo>
                  <a:lnTo>
                    <a:pt x="2154" y="3996"/>
                  </a:lnTo>
                  <a:lnTo>
                    <a:pt x="2136" y="3944"/>
                  </a:lnTo>
                  <a:lnTo>
                    <a:pt x="2065" y="3899"/>
                  </a:lnTo>
                  <a:lnTo>
                    <a:pt x="2057" y="3829"/>
                  </a:lnTo>
                  <a:lnTo>
                    <a:pt x="2012" y="3758"/>
                  </a:lnTo>
                  <a:lnTo>
                    <a:pt x="1959" y="3714"/>
                  </a:lnTo>
                  <a:lnTo>
                    <a:pt x="1915" y="3644"/>
                  </a:lnTo>
                  <a:lnTo>
                    <a:pt x="1995" y="3599"/>
                  </a:lnTo>
                  <a:lnTo>
                    <a:pt x="2039" y="3538"/>
                  </a:lnTo>
                  <a:lnTo>
                    <a:pt x="2092" y="3485"/>
                  </a:lnTo>
                  <a:lnTo>
                    <a:pt x="2145" y="3485"/>
                  </a:lnTo>
                  <a:lnTo>
                    <a:pt x="2198" y="3432"/>
                  </a:lnTo>
                  <a:lnTo>
                    <a:pt x="2304" y="3432"/>
                  </a:lnTo>
                  <a:lnTo>
                    <a:pt x="2277" y="335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76" name="Freeform 1">
              <a:extLst>
                <a:ext uri="{FF2B5EF4-FFF2-40B4-BE49-F238E27FC236}">
                  <a16:creationId xmlns:a16="http://schemas.microsoft.com/office/drawing/2014/main" id="{8A015B10-CE53-6146-8A8A-4E0CAA576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6787" y="1225550"/>
              <a:ext cx="747713" cy="819150"/>
            </a:xfrm>
            <a:custGeom>
              <a:avLst/>
              <a:gdLst>
                <a:gd name="T0" fmla="*/ 918 w 2075"/>
                <a:gd name="T1" fmla="*/ 106 h 2277"/>
                <a:gd name="T2" fmla="*/ 1041 w 2075"/>
                <a:gd name="T3" fmla="*/ 124 h 2277"/>
                <a:gd name="T4" fmla="*/ 1200 w 2075"/>
                <a:gd name="T5" fmla="*/ 194 h 2277"/>
                <a:gd name="T6" fmla="*/ 1244 w 2075"/>
                <a:gd name="T7" fmla="*/ 256 h 2277"/>
                <a:gd name="T8" fmla="*/ 1376 w 2075"/>
                <a:gd name="T9" fmla="*/ 318 h 2277"/>
                <a:gd name="T10" fmla="*/ 1465 w 2075"/>
                <a:gd name="T11" fmla="*/ 379 h 2277"/>
                <a:gd name="T12" fmla="*/ 1500 w 2075"/>
                <a:gd name="T13" fmla="*/ 529 h 2277"/>
                <a:gd name="T14" fmla="*/ 1385 w 2075"/>
                <a:gd name="T15" fmla="*/ 574 h 2277"/>
                <a:gd name="T16" fmla="*/ 1279 w 2075"/>
                <a:gd name="T17" fmla="*/ 644 h 2277"/>
                <a:gd name="T18" fmla="*/ 1341 w 2075"/>
                <a:gd name="T19" fmla="*/ 741 h 2277"/>
                <a:gd name="T20" fmla="*/ 1376 w 2075"/>
                <a:gd name="T21" fmla="*/ 874 h 2277"/>
                <a:gd name="T22" fmla="*/ 1403 w 2075"/>
                <a:gd name="T23" fmla="*/ 979 h 2277"/>
                <a:gd name="T24" fmla="*/ 1526 w 2075"/>
                <a:gd name="T25" fmla="*/ 1006 h 2277"/>
                <a:gd name="T26" fmla="*/ 1588 w 2075"/>
                <a:gd name="T27" fmla="*/ 1085 h 2277"/>
                <a:gd name="T28" fmla="*/ 1756 w 2075"/>
                <a:gd name="T29" fmla="*/ 953 h 2277"/>
                <a:gd name="T30" fmla="*/ 1844 w 2075"/>
                <a:gd name="T31" fmla="*/ 1006 h 2277"/>
                <a:gd name="T32" fmla="*/ 1941 w 2075"/>
                <a:gd name="T33" fmla="*/ 1068 h 2277"/>
                <a:gd name="T34" fmla="*/ 2021 w 2075"/>
                <a:gd name="T35" fmla="*/ 1129 h 2277"/>
                <a:gd name="T36" fmla="*/ 2074 w 2075"/>
                <a:gd name="T37" fmla="*/ 1200 h 2277"/>
                <a:gd name="T38" fmla="*/ 1985 w 2075"/>
                <a:gd name="T39" fmla="*/ 1288 h 2277"/>
                <a:gd name="T40" fmla="*/ 1897 w 2075"/>
                <a:gd name="T41" fmla="*/ 1385 h 2277"/>
                <a:gd name="T42" fmla="*/ 1782 w 2075"/>
                <a:gd name="T43" fmla="*/ 1429 h 2277"/>
                <a:gd name="T44" fmla="*/ 1650 w 2075"/>
                <a:gd name="T45" fmla="*/ 1465 h 2277"/>
                <a:gd name="T46" fmla="*/ 1500 w 2075"/>
                <a:gd name="T47" fmla="*/ 1465 h 2277"/>
                <a:gd name="T48" fmla="*/ 1491 w 2075"/>
                <a:gd name="T49" fmla="*/ 1571 h 2277"/>
                <a:gd name="T50" fmla="*/ 1385 w 2075"/>
                <a:gd name="T51" fmla="*/ 1631 h 2277"/>
                <a:gd name="T52" fmla="*/ 1226 w 2075"/>
                <a:gd name="T53" fmla="*/ 1737 h 2277"/>
                <a:gd name="T54" fmla="*/ 1165 w 2075"/>
                <a:gd name="T55" fmla="*/ 1852 h 2277"/>
                <a:gd name="T56" fmla="*/ 1006 w 2075"/>
                <a:gd name="T57" fmla="*/ 1834 h 2277"/>
                <a:gd name="T58" fmla="*/ 926 w 2075"/>
                <a:gd name="T59" fmla="*/ 2046 h 2277"/>
                <a:gd name="T60" fmla="*/ 185 w 2075"/>
                <a:gd name="T61" fmla="*/ 2276 h 2277"/>
                <a:gd name="T62" fmla="*/ 44 w 2075"/>
                <a:gd name="T63" fmla="*/ 2081 h 2277"/>
                <a:gd name="T64" fmla="*/ 0 w 2075"/>
                <a:gd name="T65" fmla="*/ 1870 h 2277"/>
                <a:gd name="T66" fmla="*/ 53 w 2075"/>
                <a:gd name="T67" fmla="*/ 1658 h 2277"/>
                <a:gd name="T68" fmla="*/ 106 w 2075"/>
                <a:gd name="T69" fmla="*/ 1482 h 2277"/>
                <a:gd name="T70" fmla="*/ 194 w 2075"/>
                <a:gd name="T71" fmla="*/ 1244 h 2277"/>
                <a:gd name="T72" fmla="*/ 317 w 2075"/>
                <a:gd name="T73" fmla="*/ 1147 h 2277"/>
                <a:gd name="T74" fmla="*/ 344 w 2075"/>
                <a:gd name="T75" fmla="*/ 979 h 2277"/>
                <a:gd name="T76" fmla="*/ 273 w 2075"/>
                <a:gd name="T77" fmla="*/ 891 h 2277"/>
                <a:gd name="T78" fmla="*/ 141 w 2075"/>
                <a:gd name="T79" fmla="*/ 785 h 2277"/>
                <a:gd name="T80" fmla="*/ 70 w 2075"/>
                <a:gd name="T81" fmla="*/ 626 h 2277"/>
                <a:gd name="T82" fmla="*/ 132 w 2075"/>
                <a:gd name="T83" fmla="*/ 529 h 2277"/>
                <a:gd name="T84" fmla="*/ 229 w 2075"/>
                <a:gd name="T85" fmla="*/ 432 h 2277"/>
                <a:gd name="T86" fmla="*/ 335 w 2075"/>
                <a:gd name="T87" fmla="*/ 344 h 2277"/>
                <a:gd name="T88" fmla="*/ 397 w 2075"/>
                <a:gd name="T89" fmla="*/ 212 h 2277"/>
                <a:gd name="T90" fmla="*/ 450 w 2075"/>
                <a:gd name="T91" fmla="*/ 115 h 2277"/>
                <a:gd name="T92" fmla="*/ 582 w 2075"/>
                <a:gd name="T93" fmla="*/ 44 h 2277"/>
                <a:gd name="T94" fmla="*/ 741 w 2075"/>
                <a:gd name="T95" fmla="*/ 0 h 2277"/>
                <a:gd name="T96" fmla="*/ 900 w 2075"/>
                <a:gd name="T97" fmla="*/ 26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75" h="2277">
                  <a:moveTo>
                    <a:pt x="900" y="26"/>
                  </a:moveTo>
                  <a:lnTo>
                    <a:pt x="918" y="106"/>
                  </a:lnTo>
                  <a:lnTo>
                    <a:pt x="979" y="124"/>
                  </a:lnTo>
                  <a:lnTo>
                    <a:pt x="1041" y="124"/>
                  </a:lnTo>
                  <a:lnTo>
                    <a:pt x="1112" y="185"/>
                  </a:lnTo>
                  <a:lnTo>
                    <a:pt x="1200" y="194"/>
                  </a:lnTo>
                  <a:lnTo>
                    <a:pt x="1191" y="238"/>
                  </a:lnTo>
                  <a:lnTo>
                    <a:pt x="1244" y="256"/>
                  </a:lnTo>
                  <a:lnTo>
                    <a:pt x="1297" y="291"/>
                  </a:lnTo>
                  <a:lnTo>
                    <a:pt x="1376" y="318"/>
                  </a:lnTo>
                  <a:lnTo>
                    <a:pt x="1394" y="371"/>
                  </a:lnTo>
                  <a:lnTo>
                    <a:pt x="1465" y="379"/>
                  </a:lnTo>
                  <a:lnTo>
                    <a:pt x="1491" y="441"/>
                  </a:lnTo>
                  <a:lnTo>
                    <a:pt x="1500" y="529"/>
                  </a:lnTo>
                  <a:lnTo>
                    <a:pt x="1465" y="565"/>
                  </a:lnTo>
                  <a:lnTo>
                    <a:pt x="1385" y="574"/>
                  </a:lnTo>
                  <a:lnTo>
                    <a:pt x="1306" y="600"/>
                  </a:lnTo>
                  <a:lnTo>
                    <a:pt x="1279" y="644"/>
                  </a:lnTo>
                  <a:lnTo>
                    <a:pt x="1350" y="679"/>
                  </a:lnTo>
                  <a:lnTo>
                    <a:pt x="1341" y="741"/>
                  </a:lnTo>
                  <a:lnTo>
                    <a:pt x="1359" y="812"/>
                  </a:lnTo>
                  <a:lnTo>
                    <a:pt x="1376" y="874"/>
                  </a:lnTo>
                  <a:lnTo>
                    <a:pt x="1385" y="935"/>
                  </a:lnTo>
                  <a:lnTo>
                    <a:pt x="1403" y="979"/>
                  </a:lnTo>
                  <a:lnTo>
                    <a:pt x="1482" y="979"/>
                  </a:lnTo>
                  <a:lnTo>
                    <a:pt x="1526" y="1006"/>
                  </a:lnTo>
                  <a:lnTo>
                    <a:pt x="1518" y="1068"/>
                  </a:lnTo>
                  <a:lnTo>
                    <a:pt x="1588" y="1085"/>
                  </a:lnTo>
                  <a:lnTo>
                    <a:pt x="1676" y="1050"/>
                  </a:lnTo>
                  <a:lnTo>
                    <a:pt x="1756" y="953"/>
                  </a:lnTo>
                  <a:lnTo>
                    <a:pt x="1765" y="1015"/>
                  </a:lnTo>
                  <a:lnTo>
                    <a:pt x="1844" y="1006"/>
                  </a:lnTo>
                  <a:lnTo>
                    <a:pt x="1906" y="1032"/>
                  </a:lnTo>
                  <a:lnTo>
                    <a:pt x="1941" y="1068"/>
                  </a:lnTo>
                  <a:lnTo>
                    <a:pt x="2012" y="1076"/>
                  </a:lnTo>
                  <a:lnTo>
                    <a:pt x="2021" y="1129"/>
                  </a:lnTo>
                  <a:lnTo>
                    <a:pt x="2029" y="1182"/>
                  </a:lnTo>
                  <a:lnTo>
                    <a:pt x="2074" y="1200"/>
                  </a:lnTo>
                  <a:lnTo>
                    <a:pt x="2056" y="1253"/>
                  </a:lnTo>
                  <a:lnTo>
                    <a:pt x="1985" y="1288"/>
                  </a:lnTo>
                  <a:lnTo>
                    <a:pt x="1932" y="1324"/>
                  </a:lnTo>
                  <a:lnTo>
                    <a:pt x="1897" y="1385"/>
                  </a:lnTo>
                  <a:lnTo>
                    <a:pt x="1862" y="1438"/>
                  </a:lnTo>
                  <a:lnTo>
                    <a:pt x="1782" y="1429"/>
                  </a:lnTo>
                  <a:lnTo>
                    <a:pt x="1721" y="1456"/>
                  </a:lnTo>
                  <a:lnTo>
                    <a:pt x="1650" y="1465"/>
                  </a:lnTo>
                  <a:lnTo>
                    <a:pt x="1571" y="1456"/>
                  </a:lnTo>
                  <a:lnTo>
                    <a:pt x="1500" y="1465"/>
                  </a:lnTo>
                  <a:lnTo>
                    <a:pt x="1491" y="1509"/>
                  </a:lnTo>
                  <a:lnTo>
                    <a:pt x="1491" y="1571"/>
                  </a:lnTo>
                  <a:lnTo>
                    <a:pt x="1412" y="1579"/>
                  </a:lnTo>
                  <a:lnTo>
                    <a:pt x="1385" y="1631"/>
                  </a:lnTo>
                  <a:lnTo>
                    <a:pt x="1323" y="1693"/>
                  </a:lnTo>
                  <a:lnTo>
                    <a:pt x="1226" y="1737"/>
                  </a:lnTo>
                  <a:lnTo>
                    <a:pt x="1218" y="1817"/>
                  </a:lnTo>
                  <a:lnTo>
                    <a:pt x="1165" y="1852"/>
                  </a:lnTo>
                  <a:lnTo>
                    <a:pt x="1094" y="1817"/>
                  </a:lnTo>
                  <a:lnTo>
                    <a:pt x="1006" y="1834"/>
                  </a:lnTo>
                  <a:lnTo>
                    <a:pt x="970" y="1949"/>
                  </a:lnTo>
                  <a:lnTo>
                    <a:pt x="926" y="2046"/>
                  </a:lnTo>
                  <a:lnTo>
                    <a:pt x="803" y="2249"/>
                  </a:lnTo>
                  <a:lnTo>
                    <a:pt x="185" y="2276"/>
                  </a:lnTo>
                  <a:lnTo>
                    <a:pt x="132" y="2187"/>
                  </a:lnTo>
                  <a:lnTo>
                    <a:pt x="44" y="2081"/>
                  </a:lnTo>
                  <a:lnTo>
                    <a:pt x="26" y="2002"/>
                  </a:lnTo>
                  <a:lnTo>
                    <a:pt x="0" y="1870"/>
                  </a:lnTo>
                  <a:lnTo>
                    <a:pt x="17" y="1764"/>
                  </a:lnTo>
                  <a:lnTo>
                    <a:pt x="53" y="1658"/>
                  </a:lnTo>
                  <a:lnTo>
                    <a:pt x="106" y="1571"/>
                  </a:lnTo>
                  <a:lnTo>
                    <a:pt x="106" y="1482"/>
                  </a:lnTo>
                  <a:lnTo>
                    <a:pt x="123" y="1376"/>
                  </a:lnTo>
                  <a:lnTo>
                    <a:pt x="194" y="1244"/>
                  </a:lnTo>
                  <a:lnTo>
                    <a:pt x="256" y="1191"/>
                  </a:lnTo>
                  <a:lnTo>
                    <a:pt x="317" y="1147"/>
                  </a:lnTo>
                  <a:lnTo>
                    <a:pt x="335" y="1076"/>
                  </a:lnTo>
                  <a:lnTo>
                    <a:pt x="344" y="979"/>
                  </a:lnTo>
                  <a:lnTo>
                    <a:pt x="335" y="926"/>
                  </a:lnTo>
                  <a:lnTo>
                    <a:pt x="273" y="891"/>
                  </a:lnTo>
                  <a:lnTo>
                    <a:pt x="194" y="847"/>
                  </a:lnTo>
                  <a:lnTo>
                    <a:pt x="141" y="785"/>
                  </a:lnTo>
                  <a:lnTo>
                    <a:pt x="114" y="706"/>
                  </a:lnTo>
                  <a:lnTo>
                    <a:pt x="70" y="626"/>
                  </a:lnTo>
                  <a:lnTo>
                    <a:pt x="123" y="591"/>
                  </a:lnTo>
                  <a:lnTo>
                    <a:pt x="132" y="529"/>
                  </a:lnTo>
                  <a:lnTo>
                    <a:pt x="203" y="494"/>
                  </a:lnTo>
                  <a:lnTo>
                    <a:pt x="229" y="432"/>
                  </a:lnTo>
                  <a:lnTo>
                    <a:pt x="264" y="397"/>
                  </a:lnTo>
                  <a:lnTo>
                    <a:pt x="335" y="344"/>
                  </a:lnTo>
                  <a:lnTo>
                    <a:pt x="326" y="265"/>
                  </a:lnTo>
                  <a:lnTo>
                    <a:pt x="397" y="212"/>
                  </a:lnTo>
                  <a:lnTo>
                    <a:pt x="441" y="176"/>
                  </a:lnTo>
                  <a:lnTo>
                    <a:pt x="450" y="115"/>
                  </a:lnTo>
                  <a:lnTo>
                    <a:pt x="520" y="71"/>
                  </a:lnTo>
                  <a:lnTo>
                    <a:pt x="582" y="44"/>
                  </a:lnTo>
                  <a:lnTo>
                    <a:pt x="644" y="26"/>
                  </a:lnTo>
                  <a:lnTo>
                    <a:pt x="741" y="0"/>
                  </a:lnTo>
                  <a:lnTo>
                    <a:pt x="829" y="9"/>
                  </a:lnTo>
                  <a:lnTo>
                    <a:pt x="900" y="2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77" name="Freeform 2">
              <a:extLst>
                <a:ext uri="{FF2B5EF4-FFF2-40B4-BE49-F238E27FC236}">
                  <a16:creationId xmlns:a16="http://schemas.microsoft.com/office/drawing/2014/main" id="{C8D83A6A-BAFF-CD41-B059-6BB9C6DA4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087" y="1450975"/>
              <a:ext cx="1404938" cy="1331912"/>
            </a:xfrm>
            <a:custGeom>
              <a:avLst/>
              <a:gdLst>
                <a:gd name="T0" fmla="*/ 3901 w 3902"/>
                <a:gd name="T1" fmla="*/ 1897 h 3698"/>
                <a:gd name="T2" fmla="*/ 3716 w 3902"/>
                <a:gd name="T3" fmla="*/ 2073 h 3698"/>
                <a:gd name="T4" fmla="*/ 3495 w 3902"/>
                <a:gd name="T5" fmla="*/ 2258 h 3698"/>
                <a:gd name="T6" fmla="*/ 3283 w 3902"/>
                <a:gd name="T7" fmla="*/ 2417 h 3698"/>
                <a:gd name="T8" fmla="*/ 3239 w 3902"/>
                <a:gd name="T9" fmla="*/ 2664 h 3698"/>
                <a:gd name="T10" fmla="*/ 3045 w 3902"/>
                <a:gd name="T11" fmla="*/ 2929 h 3698"/>
                <a:gd name="T12" fmla="*/ 3098 w 3902"/>
                <a:gd name="T13" fmla="*/ 3105 h 3698"/>
                <a:gd name="T14" fmla="*/ 3063 w 3902"/>
                <a:gd name="T15" fmla="*/ 3352 h 3698"/>
                <a:gd name="T16" fmla="*/ 2798 w 3902"/>
                <a:gd name="T17" fmla="*/ 3388 h 3698"/>
                <a:gd name="T18" fmla="*/ 2489 w 3902"/>
                <a:gd name="T19" fmla="*/ 3476 h 3698"/>
                <a:gd name="T20" fmla="*/ 2286 w 3902"/>
                <a:gd name="T21" fmla="*/ 3697 h 3698"/>
                <a:gd name="T22" fmla="*/ 2057 w 3902"/>
                <a:gd name="T23" fmla="*/ 3458 h 3698"/>
                <a:gd name="T24" fmla="*/ 1871 w 3902"/>
                <a:gd name="T25" fmla="*/ 3485 h 3698"/>
                <a:gd name="T26" fmla="*/ 1712 w 3902"/>
                <a:gd name="T27" fmla="*/ 3626 h 3698"/>
                <a:gd name="T28" fmla="*/ 1448 w 3902"/>
                <a:gd name="T29" fmla="*/ 3697 h 3698"/>
                <a:gd name="T30" fmla="*/ 1298 w 3902"/>
                <a:gd name="T31" fmla="*/ 3520 h 3698"/>
                <a:gd name="T32" fmla="*/ 1262 w 3902"/>
                <a:gd name="T33" fmla="*/ 3238 h 3698"/>
                <a:gd name="T34" fmla="*/ 1095 w 3902"/>
                <a:gd name="T35" fmla="*/ 3061 h 3698"/>
                <a:gd name="T36" fmla="*/ 830 w 3902"/>
                <a:gd name="T37" fmla="*/ 2955 h 3698"/>
                <a:gd name="T38" fmla="*/ 521 w 3902"/>
                <a:gd name="T39" fmla="*/ 2876 h 3698"/>
                <a:gd name="T40" fmla="*/ 477 w 3902"/>
                <a:gd name="T41" fmla="*/ 2638 h 3698"/>
                <a:gd name="T42" fmla="*/ 283 w 3902"/>
                <a:gd name="T43" fmla="*/ 2461 h 3698"/>
                <a:gd name="T44" fmla="*/ 353 w 3902"/>
                <a:gd name="T45" fmla="*/ 2232 h 3698"/>
                <a:gd name="T46" fmla="*/ 512 w 3902"/>
                <a:gd name="T47" fmla="*/ 2029 h 3698"/>
                <a:gd name="T48" fmla="*/ 768 w 3902"/>
                <a:gd name="T49" fmla="*/ 1923 h 3698"/>
                <a:gd name="T50" fmla="*/ 556 w 3902"/>
                <a:gd name="T51" fmla="*/ 1702 h 3698"/>
                <a:gd name="T52" fmla="*/ 45 w 3902"/>
                <a:gd name="T53" fmla="*/ 1138 h 3698"/>
                <a:gd name="T54" fmla="*/ 212 w 3902"/>
                <a:gd name="T55" fmla="*/ 927 h 3698"/>
                <a:gd name="T56" fmla="*/ 353 w 3902"/>
                <a:gd name="T57" fmla="*/ 1067 h 3698"/>
                <a:gd name="T58" fmla="*/ 442 w 3902"/>
                <a:gd name="T59" fmla="*/ 777 h 3698"/>
                <a:gd name="T60" fmla="*/ 353 w 3902"/>
                <a:gd name="T61" fmla="*/ 450 h 3698"/>
                <a:gd name="T62" fmla="*/ 318 w 3902"/>
                <a:gd name="T63" fmla="*/ 274 h 3698"/>
                <a:gd name="T64" fmla="*/ 556 w 3902"/>
                <a:gd name="T65" fmla="*/ 168 h 3698"/>
                <a:gd name="T66" fmla="*/ 812 w 3902"/>
                <a:gd name="T67" fmla="*/ 0 h 3698"/>
                <a:gd name="T68" fmla="*/ 1015 w 3902"/>
                <a:gd name="T69" fmla="*/ 265 h 3698"/>
                <a:gd name="T70" fmla="*/ 1059 w 3902"/>
                <a:gd name="T71" fmla="*/ 521 h 3698"/>
                <a:gd name="T72" fmla="*/ 848 w 3902"/>
                <a:gd name="T73" fmla="*/ 856 h 3698"/>
                <a:gd name="T74" fmla="*/ 742 w 3902"/>
                <a:gd name="T75" fmla="*/ 1244 h 3698"/>
                <a:gd name="T76" fmla="*/ 927 w 3902"/>
                <a:gd name="T77" fmla="*/ 1650 h 3698"/>
                <a:gd name="T78" fmla="*/ 1748 w 3902"/>
                <a:gd name="T79" fmla="*/ 1208 h 3698"/>
                <a:gd name="T80" fmla="*/ 1968 w 3902"/>
                <a:gd name="T81" fmla="*/ 1111 h 3698"/>
                <a:gd name="T82" fmla="*/ 2233 w 3902"/>
                <a:gd name="T83" fmla="*/ 945 h 3698"/>
                <a:gd name="T84" fmla="*/ 2392 w 3902"/>
                <a:gd name="T85" fmla="*/ 839 h 3698"/>
                <a:gd name="T86" fmla="*/ 2639 w 3902"/>
                <a:gd name="T87" fmla="*/ 759 h 3698"/>
                <a:gd name="T88" fmla="*/ 2930 w 3902"/>
                <a:gd name="T89" fmla="*/ 795 h 3698"/>
                <a:gd name="T90" fmla="*/ 3080 w 3902"/>
                <a:gd name="T91" fmla="*/ 1085 h 3698"/>
                <a:gd name="T92" fmla="*/ 3054 w 3902"/>
                <a:gd name="T93" fmla="*/ 1261 h 3698"/>
                <a:gd name="T94" fmla="*/ 3054 w 3902"/>
                <a:gd name="T95" fmla="*/ 1508 h 3698"/>
                <a:gd name="T96" fmla="*/ 3230 w 3902"/>
                <a:gd name="T97" fmla="*/ 1482 h 3698"/>
                <a:gd name="T98" fmla="*/ 3248 w 3902"/>
                <a:gd name="T99" fmla="*/ 1605 h 3698"/>
                <a:gd name="T100" fmla="*/ 3310 w 3902"/>
                <a:gd name="T101" fmla="*/ 1844 h 3698"/>
                <a:gd name="T102" fmla="*/ 3751 w 3902"/>
                <a:gd name="T103" fmla="*/ 1694 h 3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2" h="3698">
                  <a:moveTo>
                    <a:pt x="3822" y="1694"/>
                  </a:moveTo>
                  <a:lnTo>
                    <a:pt x="3822" y="1773"/>
                  </a:lnTo>
                  <a:lnTo>
                    <a:pt x="3857" y="1844"/>
                  </a:lnTo>
                  <a:lnTo>
                    <a:pt x="3901" y="1897"/>
                  </a:lnTo>
                  <a:lnTo>
                    <a:pt x="3875" y="1950"/>
                  </a:lnTo>
                  <a:lnTo>
                    <a:pt x="3822" y="2002"/>
                  </a:lnTo>
                  <a:lnTo>
                    <a:pt x="3733" y="2020"/>
                  </a:lnTo>
                  <a:lnTo>
                    <a:pt x="3716" y="2073"/>
                  </a:lnTo>
                  <a:lnTo>
                    <a:pt x="3654" y="2100"/>
                  </a:lnTo>
                  <a:lnTo>
                    <a:pt x="3619" y="2179"/>
                  </a:lnTo>
                  <a:lnTo>
                    <a:pt x="3575" y="2241"/>
                  </a:lnTo>
                  <a:lnTo>
                    <a:pt x="3495" y="2258"/>
                  </a:lnTo>
                  <a:lnTo>
                    <a:pt x="3433" y="2294"/>
                  </a:lnTo>
                  <a:lnTo>
                    <a:pt x="3407" y="2355"/>
                  </a:lnTo>
                  <a:lnTo>
                    <a:pt x="3319" y="2373"/>
                  </a:lnTo>
                  <a:lnTo>
                    <a:pt x="3283" y="2417"/>
                  </a:lnTo>
                  <a:lnTo>
                    <a:pt x="3266" y="2479"/>
                  </a:lnTo>
                  <a:lnTo>
                    <a:pt x="3274" y="2558"/>
                  </a:lnTo>
                  <a:lnTo>
                    <a:pt x="3292" y="2620"/>
                  </a:lnTo>
                  <a:lnTo>
                    <a:pt x="3239" y="2664"/>
                  </a:lnTo>
                  <a:lnTo>
                    <a:pt x="3204" y="2726"/>
                  </a:lnTo>
                  <a:lnTo>
                    <a:pt x="3124" y="2797"/>
                  </a:lnTo>
                  <a:lnTo>
                    <a:pt x="3063" y="2876"/>
                  </a:lnTo>
                  <a:lnTo>
                    <a:pt x="3045" y="2929"/>
                  </a:lnTo>
                  <a:lnTo>
                    <a:pt x="3080" y="2991"/>
                  </a:lnTo>
                  <a:lnTo>
                    <a:pt x="3124" y="3000"/>
                  </a:lnTo>
                  <a:lnTo>
                    <a:pt x="3124" y="3061"/>
                  </a:lnTo>
                  <a:lnTo>
                    <a:pt x="3098" y="3105"/>
                  </a:lnTo>
                  <a:lnTo>
                    <a:pt x="3071" y="3158"/>
                  </a:lnTo>
                  <a:lnTo>
                    <a:pt x="3036" y="3211"/>
                  </a:lnTo>
                  <a:lnTo>
                    <a:pt x="3045" y="3282"/>
                  </a:lnTo>
                  <a:lnTo>
                    <a:pt x="3063" y="3352"/>
                  </a:lnTo>
                  <a:lnTo>
                    <a:pt x="2992" y="3335"/>
                  </a:lnTo>
                  <a:lnTo>
                    <a:pt x="2930" y="3352"/>
                  </a:lnTo>
                  <a:lnTo>
                    <a:pt x="2877" y="3414"/>
                  </a:lnTo>
                  <a:lnTo>
                    <a:pt x="2798" y="3388"/>
                  </a:lnTo>
                  <a:lnTo>
                    <a:pt x="2719" y="3370"/>
                  </a:lnTo>
                  <a:lnTo>
                    <a:pt x="2648" y="3397"/>
                  </a:lnTo>
                  <a:lnTo>
                    <a:pt x="2560" y="3450"/>
                  </a:lnTo>
                  <a:lnTo>
                    <a:pt x="2489" y="3476"/>
                  </a:lnTo>
                  <a:lnTo>
                    <a:pt x="2489" y="3529"/>
                  </a:lnTo>
                  <a:lnTo>
                    <a:pt x="2445" y="3591"/>
                  </a:lnTo>
                  <a:lnTo>
                    <a:pt x="2330" y="3635"/>
                  </a:lnTo>
                  <a:lnTo>
                    <a:pt x="2286" y="3697"/>
                  </a:lnTo>
                  <a:lnTo>
                    <a:pt x="2215" y="3661"/>
                  </a:lnTo>
                  <a:lnTo>
                    <a:pt x="2163" y="3511"/>
                  </a:lnTo>
                  <a:lnTo>
                    <a:pt x="2110" y="3432"/>
                  </a:lnTo>
                  <a:lnTo>
                    <a:pt x="2057" y="3458"/>
                  </a:lnTo>
                  <a:lnTo>
                    <a:pt x="1986" y="3485"/>
                  </a:lnTo>
                  <a:lnTo>
                    <a:pt x="1942" y="3432"/>
                  </a:lnTo>
                  <a:lnTo>
                    <a:pt x="1854" y="3414"/>
                  </a:lnTo>
                  <a:lnTo>
                    <a:pt x="1871" y="3485"/>
                  </a:lnTo>
                  <a:lnTo>
                    <a:pt x="1889" y="3573"/>
                  </a:lnTo>
                  <a:lnTo>
                    <a:pt x="1836" y="3635"/>
                  </a:lnTo>
                  <a:lnTo>
                    <a:pt x="1774" y="3617"/>
                  </a:lnTo>
                  <a:lnTo>
                    <a:pt x="1712" y="3626"/>
                  </a:lnTo>
                  <a:lnTo>
                    <a:pt x="1660" y="3661"/>
                  </a:lnTo>
                  <a:lnTo>
                    <a:pt x="1624" y="3688"/>
                  </a:lnTo>
                  <a:lnTo>
                    <a:pt x="1554" y="3697"/>
                  </a:lnTo>
                  <a:lnTo>
                    <a:pt x="1448" y="3697"/>
                  </a:lnTo>
                  <a:lnTo>
                    <a:pt x="1377" y="3661"/>
                  </a:lnTo>
                  <a:lnTo>
                    <a:pt x="1368" y="3617"/>
                  </a:lnTo>
                  <a:lnTo>
                    <a:pt x="1333" y="3582"/>
                  </a:lnTo>
                  <a:lnTo>
                    <a:pt x="1298" y="3520"/>
                  </a:lnTo>
                  <a:lnTo>
                    <a:pt x="1307" y="3450"/>
                  </a:lnTo>
                  <a:lnTo>
                    <a:pt x="1271" y="3397"/>
                  </a:lnTo>
                  <a:lnTo>
                    <a:pt x="1227" y="3326"/>
                  </a:lnTo>
                  <a:lnTo>
                    <a:pt x="1262" y="3238"/>
                  </a:lnTo>
                  <a:lnTo>
                    <a:pt x="1271" y="3176"/>
                  </a:lnTo>
                  <a:lnTo>
                    <a:pt x="1245" y="3123"/>
                  </a:lnTo>
                  <a:lnTo>
                    <a:pt x="1139" y="3132"/>
                  </a:lnTo>
                  <a:lnTo>
                    <a:pt x="1095" y="3061"/>
                  </a:lnTo>
                  <a:lnTo>
                    <a:pt x="1104" y="2973"/>
                  </a:lnTo>
                  <a:lnTo>
                    <a:pt x="1077" y="2920"/>
                  </a:lnTo>
                  <a:lnTo>
                    <a:pt x="971" y="2929"/>
                  </a:lnTo>
                  <a:lnTo>
                    <a:pt x="830" y="2955"/>
                  </a:lnTo>
                  <a:lnTo>
                    <a:pt x="733" y="2973"/>
                  </a:lnTo>
                  <a:lnTo>
                    <a:pt x="627" y="2982"/>
                  </a:lnTo>
                  <a:lnTo>
                    <a:pt x="548" y="2947"/>
                  </a:lnTo>
                  <a:lnTo>
                    <a:pt x="521" y="2876"/>
                  </a:lnTo>
                  <a:lnTo>
                    <a:pt x="459" y="2841"/>
                  </a:lnTo>
                  <a:lnTo>
                    <a:pt x="451" y="2779"/>
                  </a:lnTo>
                  <a:lnTo>
                    <a:pt x="451" y="2708"/>
                  </a:lnTo>
                  <a:lnTo>
                    <a:pt x="477" y="2638"/>
                  </a:lnTo>
                  <a:lnTo>
                    <a:pt x="424" y="2602"/>
                  </a:lnTo>
                  <a:lnTo>
                    <a:pt x="362" y="2550"/>
                  </a:lnTo>
                  <a:lnTo>
                    <a:pt x="336" y="2488"/>
                  </a:lnTo>
                  <a:lnTo>
                    <a:pt x="283" y="2461"/>
                  </a:lnTo>
                  <a:lnTo>
                    <a:pt x="274" y="2391"/>
                  </a:lnTo>
                  <a:lnTo>
                    <a:pt x="221" y="2338"/>
                  </a:lnTo>
                  <a:lnTo>
                    <a:pt x="221" y="2285"/>
                  </a:lnTo>
                  <a:lnTo>
                    <a:pt x="353" y="2232"/>
                  </a:lnTo>
                  <a:lnTo>
                    <a:pt x="415" y="2197"/>
                  </a:lnTo>
                  <a:lnTo>
                    <a:pt x="406" y="2126"/>
                  </a:lnTo>
                  <a:lnTo>
                    <a:pt x="398" y="2055"/>
                  </a:lnTo>
                  <a:lnTo>
                    <a:pt x="512" y="2029"/>
                  </a:lnTo>
                  <a:lnTo>
                    <a:pt x="592" y="2047"/>
                  </a:lnTo>
                  <a:lnTo>
                    <a:pt x="662" y="2064"/>
                  </a:lnTo>
                  <a:lnTo>
                    <a:pt x="733" y="2055"/>
                  </a:lnTo>
                  <a:lnTo>
                    <a:pt x="768" y="1923"/>
                  </a:lnTo>
                  <a:lnTo>
                    <a:pt x="751" y="1835"/>
                  </a:lnTo>
                  <a:lnTo>
                    <a:pt x="715" y="1764"/>
                  </a:lnTo>
                  <a:lnTo>
                    <a:pt x="645" y="1711"/>
                  </a:lnTo>
                  <a:lnTo>
                    <a:pt x="556" y="1702"/>
                  </a:lnTo>
                  <a:lnTo>
                    <a:pt x="371" y="1482"/>
                  </a:lnTo>
                  <a:lnTo>
                    <a:pt x="62" y="1252"/>
                  </a:lnTo>
                  <a:lnTo>
                    <a:pt x="0" y="1173"/>
                  </a:lnTo>
                  <a:lnTo>
                    <a:pt x="45" y="1138"/>
                  </a:lnTo>
                  <a:lnTo>
                    <a:pt x="106" y="1094"/>
                  </a:lnTo>
                  <a:lnTo>
                    <a:pt x="124" y="1014"/>
                  </a:lnTo>
                  <a:lnTo>
                    <a:pt x="133" y="953"/>
                  </a:lnTo>
                  <a:lnTo>
                    <a:pt x="212" y="927"/>
                  </a:lnTo>
                  <a:lnTo>
                    <a:pt x="248" y="970"/>
                  </a:lnTo>
                  <a:lnTo>
                    <a:pt x="239" y="1014"/>
                  </a:lnTo>
                  <a:lnTo>
                    <a:pt x="256" y="1049"/>
                  </a:lnTo>
                  <a:lnTo>
                    <a:pt x="353" y="1067"/>
                  </a:lnTo>
                  <a:lnTo>
                    <a:pt x="433" y="1041"/>
                  </a:lnTo>
                  <a:lnTo>
                    <a:pt x="459" y="953"/>
                  </a:lnTo>
                  <a:lnTo>
                    <a:pt x="442" y="848"/>
                  </a:lnTo>
                  <a:lnTo>
                    <a:pt x="442" y="777"/>
                  </a:lnTo>
                  <a:lnTo>
                    <a:pt x="406" y="706"/>
                  </a:lnTo>
                  <a:lnTo>
                    <a:pt x="415" y="627"/>
                  </a:lnTo>
                  <a:lnTo>
                    <a:pt x="433" y="539"/>
                  </a:lnTo>
                  <a:lnTo>
                    <a:pt x="353" y="450"/>
                  </a:lnTo>
                  <a:lnTo>
                    <a:pt x="283" y="415"/>
                  </a:lnTo>
                  <a:lnTo>
                    <a:pt x="203" y="345"/>
                  </a:lnTo>
                  <a:lnTo>
                    <a:pt x="248" y="292"/>
                  </a:lnTo>
                  <a:lnTo>
                    <a:pt x="318" y="274"/>
                  </a:lnTo>
                  <a:lnTo>
                    <a:pt x="433" y="256"/>
                  </a:lnTo>
                  <a:lnTo>
                    <a:pt x="486" y="265"/>
                  </a:lnTo>
                  <a:lnTo>
                    <a:pt x="503" y="212"/>
                  </a:lnTo>
                  <a:lnTo>
                    <a:pt x="556" y="168"/>
                  </a:lnTo>
                  <a:lnTo>
                    <a:pt x="636" y="115"/>
                  </a:lnTo>
                  <a:lnTo>
                    <a:pt x="698" y="71"/>
                  </a:lnTo>
                  <a:lnTo>
                    <a:pt x="759" y="36"/>
                  </a:lnTo>
                  <a:lnTo>
                    <a:pt x="812" y="0"/>
                  </a:lnTo>
                  <a:lnTo>
                    <a:pt x="856" y="80"/>
                  </a:lnTo>
                  <a:lnTo>
                    <a:pt x="883" y="159"/>
                  </a:lnTo>
                  <a:lnTo>
                    <a:pt x="936" y="221"/>
                  </a:lnTo>
                  <a:lnTo>
                    <a:pt x="1015" y="265"/>
                  </a:lnTo>
                  <a:lnTo>
                    <a:pt x="1077" y="300"/>
                  </a:lnTo>
                  <a:lnTo>
                    <a:pt x="1086" y="353"/>
                  </a:lnTo>
                  <a:lnTo>
                    <a:pt x="1077" y="450"/>
                  </a:lnTo>
                  <a:lnTo>
                    <a:pt x="1059" y="521"/>
                  </a:lnTo>
                  <a:lnTo>
                    <a:pt x="998" y="565"/>
                  </a:lnTo>
                  <a:lnTo>
                    <a:pt x="936" y="618"/>
                  </a:lnTo>
                  <a:lnTo>
                    <a:pt x="865" y="750"/>
                  </a:lnTo>
                  <a:lnTo>
                    <a:pt x="848" y="856"/>
                  </a:lnTo>
                  <a:lnTo>
                    <a:pt x="848" y="945"/>
                  </a:lnTo>
                  <a:lnTo>
                    <a:pt x="795" y="1032"/>
                  </a:lnTo>
                  <a:lnTo>
                    <a:pt x="759" y="1138"/>
                  </a:lnTo>
                  <a:lnTo>
                    <a:pt x="742" y="1244"/>
                  </a:lnTo>
                  <a:lnTo>
                    <a:pt x="768" y="1376"/>
                  </a:lnTo>
                  <a:lnTo>
                    <a:pt x="786" y="1455"/>
                  </a:lnTo>
                  <a:lnTo>
                    <a:pt x="874" y="1561"/>
                  </a:lnTo>
                  <a:lnTo>
                    <a:pt x="927" y="1650"/>
                  </a:lnTo>
                  <a:lnTo>
                    <a:pt x="1545" y="1623"/>
                  </a:lnTo>
                  <a:lnTo>
                    <a:pt x="1668" y="1420"/>
                  </a:lnTo>
                  <a:lnTo>
                    <a:pt x="1712" y="1323"/>
                  </a:lnTo>
                  <a:lnTo>
                    <a:pt x="1748" y="1208"/>
                  </a:lnTo>
                  <a:lnTo>
                    <a:pt x="1836" y="1191"/>
                  </a:lnTo>
                  <a:lnTo>
                    <a:pt x="1907" y="1226"/>
                  </a:lnTo>
                  <a:lnTo>
                    <a:pt x="1960" y="1191"/>
                  </a:lnTo>
                  <a:lnTo>
                    <a:pt x="1968" y="1111"/>
                  </a:lnTo>
                  <a:lnTo>
                    <a:pt x="2065" y="1067"/>
                  </a:lnTo>
                  <a:lnTo>
                    <a:pt x="2127" y="1005"/>
                  </a:lnTo>
                  <a:lnTo>
                    <a:pt x="2154" y="953"/>
                  </a:lnTo>
                  <a:lnTo>
                    <a:pt x="2233" y="945"/>
                  </a:lnTo>
                  <a:lnTo>
                    <a:pt x="2233" y="883"/>
                  </a:lnTo>
                  <a:lnTo>
                    <a:pt x="2242" y="839"/>
                  </a:lnTo>
                  <a:lnTo>
                    <a:pt x="2313" y="830"/>
                  </a:lnTo>
                  <a:lnTo>
                    <a:pt x="2392" y="839"/>
                  </a:lnTo>
                  <a:lnTo>
                    <a:pt x="2463" y="830"/>
                  </a:lnTo>
                  <a:lnTo>
                    <a:pt x="2524" y="803"/>
                  </a:lnTo>
                  <a:lnTo>
                    <a:pt x="2604" y="812"/>
                  </a:lnTo>
                  <a:lnTo>
                    <a:pt x="2639" y="759"/>
                  </a:lnTo>
                  <a:lnTo>
                    <a:pt x="2674" y="698"/>
                  </a:lnTo>
                  <a:lnTo>
                    <a:pt x="2727" y="662"/>
                  </a:lnTo>
                  <a:lnTo>
                    <a:pt x="2842" y="750"/>
                  </a:lnTo>
                  <a:lnTo>
                    <a:pt x="2930" y="795"/>
                  </a:lnTo>
                  <a:lnTo>
                    <a:pt x="3010" y="856"/>
                  </a:lnTo>
                  <a:lnTo>
                    <a:pt x="3071" y="927"/>
                  </a:lnTo>
                  <a:lnTo>
                    <a:pt x="3089" y="997"/>
                  </a:lnTo>
                  <a:lnTo>
                    <a:pt x="3080" y="1085"/>
                  </a:lnTo>
                  <a:lnTo>
                    <a:pt x="3124" y="1120"/>
                  </a:lnTo>
                  <a:lnTo>
                    <a:pt x="3177" y="1164"/>
                  </a:lnTo>
                  <a:lnTo>
                    <a:pt x="3142" y="1235"/>
                  </a:lnTo>
                  <a:lnTo>
                    <a:pt x="3054" y="1261"/>
                  </a:lnTo>
                  <a:lnTo>
                    <a:pt x="3054" y="1323"/>
                  </a:lnTo>
                  <a:lnTo>
                    <a:pt x="3036" y="1376"/>
                  </a:lnTo>
                  <a:lnTo>
                    <a:pt x="3027" y="1447"/>
                  </a:lnTo>
                  <a:lnTo>
                    <a:pt x="3054" y="1508"/>
                  </a:lnTo>
                  <a:lnTo>
                    <a:pt x="3089" y="1544"/>
                  </a:lnTo>
                  <a:lnTo>
                    <a:pt x="3151" y="1588"/>
                  </a:lnTo>
                  <a:lnTo>
                    <a:pt x="3204" y="1552"/>
                  </a:lnTo>
                  <a:lnTo>
                    <a:pt x="3230" y="1482"/>
                  </a:lnTo>
                  <a:lnTo>
                    <a:pt x="3257" y="1429"/>
                  </a:lnTo>
                  <a:lnTo>
                    <a:pt x="3319" y="1499"/>
                  </a:lnTo>
                  <a:lnTo>
                    <a:pt x="3310" y="1544"/>
                  </a:lnTo>
                  <a:lnTo>
                    <a:pt x="3248" y="1605"/>
                  </a:lnTo>
                  <a:lnTo>
                    <a:pt x="3283" y="1667"/>
                  </a:lnTo>
                  <a:lnTo>
                    <a:pt x="3257" y="1720"/>
                  </a:lnTo>
                  <a:lnTo>
                    <a:pt x="3274" y="1791"/>
                  </a:lnTo>
                  <a:lnTo>
                    <a:pt x="3310" y="1844"/>
                  </a:lnTo>
                  <a:lnTo>
                    <a:pt x="3310" y="1923"/>
                  </a:lnTo>
                  <a:lnTo>
                    <a:pt x="3372" y="1950"/>
                  </a:lnTo>
                  <a:lnTo>
                    <a:pt x="3451" y="1950"/>
                  </a:lnTo>
                  <a:lnTo>
                    <a:pt x="3751" y="1694"/>
                  </a:lnTo>
                  <a:lnTo>
                    <a:pt x="3804" y="1614"/>
                  </a:lnTo>
                  <a:lnTo>
                    <a:pt x="3822" y="169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92D050"/>
                </a:solidFill>
              </a:endParaRPr>
            </a:p>
          </p:txBody>
        </p:sp>
        <p:sp>
          <p:nvSpPr>
            <p:cNvPr id="78" name="Freeform 3">
              <a:extLst>
                <a:ext uri="{FF2B5EF4-FFF2-40B4-BE49-F238E27FC236}">
                  <a16:creationId xmlns:a16="http://schemas.microsoft.com/office/drawing/2014/main" id="{08D4E187-91AA-394D-B085-9AE4A4AD2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7937" y="3082925"/>
              <a:ext cx="215900" cy="260350"/>
            </a:xfrm>
            <a:custGeom>
              <a:avLst/>
              <a:gdLst>
                <a:gd name="T0" fmla="*/ 547 w 601"/>
                <a:gd name="T1" fmla="*/ 0 h 724"/>
                <a:gd name="T2" fmla="*/ 467 w 601"/>
                <a:gd name="T3" fmla="*/ 44 h 724"/>
                <a:gd name="T4" fmla="*/ 397 w 601"/>
                <a:gd name="T5" fmla="*/ 26 h 724"/>
                <a:gd name="T6" fmla="*/ 317 w 601"/>
                <a:gd name="T7" fmla="*/ 9 h 724"/>
                <a:gd name="T8" fmla="*/ 229 w 601"/>
                <a:gd name="T9" fmla="*/ 18 h 724"/>
                <a:gd name="T10" fmla="*/ 158 w 601"/>
                <a:gd name="T11" fmla="*/ 26 h 724"/>
                <a:gd name="T12" fmla="*/ 176 w 601"/>
                <a:gd name="T13" fmla="*/ 62 h 724"/>
                <a:gd name="T14" fmla="*/ 88 w 601"/>
                <a:gd name="T15" fmla="*/ 97 h 724"/>
                <a:gd name="T16" fmla="*/ 35 w 601"/>
                <a:gd name="T17" fmla="*/ 106 h 724"/>
                <a:gd name="T18" fmla="*/ 0 w 601"/>
                <a:gd name="T19" fmla="*/ 150 h 724"/>
                <a:gd name="T20" fmla="*/ 17 w 601"/>
                <a:gd name="T21" fmla="*/ 220 h 724"/>
                <a:gd name="T22" fmla="*/ 26 w 601"/>
                <a:gd name="T23" fmla="*/ 291 h 724"/>
                <a:gd name="T24" fmla="*/ 61 w 601"/>
                <a:gd name="T25" fmla="*/ 344 h 724"/>
                <a:gd name="T26" fmla="*/ 105 w 601"/>
                <a:gd name="T27" fmla="*/ 397 h 724"/>
                <a:gd name="T28" fmla="*/ 88 w 601"/>
                <a:gd name="T29" fmla="*/ 468 h 724"/>
                <a:gd name="T30" fmla="*/ 114 w 601"/>
                <a:gd name="T31" fmla="*/ 565 h 724"/>
                <a:gd name="T32" fmla="*/ 114 w 601"/>
                <a:gd name="T33" fmla="*/ 644 h 724"/>
                <a:gd name="T34" fmla="*/ 150 w 601"/>
                <a:gd name="T35" fmla="*/ 706 h 724"/>
                <a:gd name="T36" fmla="*/ 211 w 601"/>
                <a:gd name="T37" fmla="*/ 723 h 724"/>
                <a:gd name="T38" fmla="*/ 220 w 601"/>
                <a:gd name="T39" fmla="*/ 653 h 724"/>
                <a:gd name="T40" fmla="*/ 247 w 601"/>
                <a:gd name="T41" fmla="*/ 591 h 724"/>
                <a:gd name="T42" fmla="*/ 300 w 601"/>
                <a:gd name="T43" fmla="*/ 494 h 724"/>
                <a:gd name="T44" fmla="*/ 353 w 601"/>
                <a:gd name="T45" fmla="*/ 397 h 724"/>
                <a:gd name="T46" fmla="*/ 344 w 601"/>
                <a:gd name="T47" fmla="*/ 335 h 724"/>
                <a:gd name="T48" fmla="*/ 361 w 601"/>
                <a:gd name="T49" fmla="*/ 265 h 724"/>
                <a:gd name="T50" fmla="*/ 423 w 601"/>
                <a:gd name="T51" fmla="*/ 203 h 724"/>
                <a:gd name="T52" fmla="*/ 494 w 601"/>
                <a:gd name="T53" fmla="*/ 132 h 724"/>
                <a:gd name="T54" fmla="*/ 564 w 601"/>
                <a:gd name="T55" fmla="*/ 97 h 724"/>
                <a:gd name="T56" fmla="*/ 600 w 601"/>
                <a:gd name="T57" fmla="*/ 44 h 724"/>
                <a:gd name="T58" fmla="*/ 547 w 601"/>
                <a:gd name="T59" fmla="*/ 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1" h="724">
                  <a:moveTo>
                    <a:pt x="547" y="0"/>
                  </a:moveTo>
                  <a:lnTo>
                    <a:pt x="467" y="44"/>
                  </a:lnTo>
                  <a:lnTo>
                    <a:pt x="397" y="26"/>
                  </a:lnTo>
                  <a:lnTo>
                    <a:pt x="317" y="9"/>
                  </a:lnTo>
                  <a:lnTo>
                    <a:pt x="229" y="18"/>
                  </a:lnTo>
                  <a:lnTo>
                    <a:pt x="158" y="26"/>
                  </a:lnTo>
                  <a:lnTo>
                    <a:pt x="176" y="62"/>
                  </a:lnTo>
                  <a:lnTo>
                    <a:pt x="88" y="97"/>
                  </a:lnTo>
                  <a:lnTo>
                    <a:pt x="35" y="106"/>
                  </a:lnTo>
                  <a:lnTo>
                    <a:pt x="0" y="150"/>
                  </a:lnTo>
                  <a:lnTo>
                    <a:pt x="17" y="220"/>
                  </a:lnTo>
                  <a:lnTo>
                    <a:pt x="26" y="291"/>
                  </a:lnTo>
                  <a:lnTo>
                    <a:pt x="61" y="344"/>
                  </a:lnTo>
                  <a:lnTo>
                    <a:pt x="105" y="397"/>
                  </a:lnTo>
                  <a:lnTo>
                    <a:pt x="88" y="468"/>
                  </a:lnTo>
                  <a:lnTo>
                    <a:pt x="114" y="565"/>
                  </a:lnTo>
                  <a:lnTo>
                    <a:pt x="114" y="644"/>
                  </a:lnTo>
                  <a:lnTo>
                    <a:pt x="150" y="706"/>
                  </a:lnTo>
                  <a:lnTo>
                    <a:pt x="211" y="723"/>
                  </a:lnTo>
                  <a:lnTo>
                    <a:pt x="220" y="653"/>
                  </a:lnTo>
                  <a:lnTo>
                    <a:pt x="247" y="591"/>
                  </a:lnTo>
                  <a:lnTo>
                    <a:pt x="300" y="494"/>
                  </a:lnTo>
                  <a:lnTo>
                    <a:pt x="353" y="397"/>
                  </a:lnTo>
                  <a:lnTo>
                    <a:pt x="344" y="335"/>
                  </a:lnTo>
                  <a:lnTo>
                    <a:pt x="361" y="265"/>
                  </a:lnTo>
                  <a:lnTo>
                    <a:pt x="423" y="203"/>
                  </a:lnTo>
                  <a:lnTo>
                    <a:pt x="494" y="132"/>
                  </a:lnTo>
                  <a:lnTo>
                    <a:pt x="564" y="97"/>
                  </a:lnTo>
                  <a:lnTo>
                    <a:pt x="600" y="44"/>
                  </a:lnTo>
                  <a:lnTo>
                    <a:pt x="54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79" name="Freeform 4">
              <a:extLst>
                <a:ext uri="{FF2B5EF4-FFF2-40B4-BE49-F238E27FC236}">
                  <a16:creationId xmlns:a16="http://schemas.microsoft.com/office/drawing/2014/main" id="{93E316FB-C18A-CD45-9EED-CBB9D5AA4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6087" y="2625725"/>
              <a:ext cx="766763" cy="868362"/>
            </a:xfrm>
            <a:custGeom>
              <a:avLst/>
              <a:gdLst>
                <a:gd name="T0" fmla="*/ 2004 w 2128"/>
                <a:gd name="T1" fmla="*/ 1739 h 2410"/>
                <a:gd name="T2" fmla="*/ 1854 w 2128"/>
                <a:gd name="T3" fmla="*/ 1659 h 2410"/>
                <a:gd name="T4" fmla="*/ 1721 w 2128"/>
                <a:gd name="T5" fmla="*/ 1686 h 2410"/>
                <a:gd name="T6" fmla="*/ 1589 w 2128"/>
                <a:gd name="T7" fmla="*/ 1712 h 2410"/>
                <a:gd name="T8" fmla="*/ 1509 w 2128"/>
                <a:gd name="T9" fmla="*/ 1518 h 2410"/>
                <a:gd name="T10" fmla="*/ 1351 w 2128"/>
                <a:gd name="T11" fmla="*/ 1447 h 2410"/>
                <a:gd name="T12" fmla="*/ 1245 w 2128"/>
                <a:gd name="T13" fmla="*/ 1580 h 2410"/>
                <a:gd name="T14" fmla="*/ 1333 w 2128"/>
                <a:gd name="T15" fmla="*/ 1747 h 2410"/>
                <a:gd name="T16" fmla="*/ 1236 w 2128"/>
                <a:gd name="T17" fmla="*/ 1827 h 2410"/>
                <a:gd name="T18" fmla="*/ 1112 w 2128"/>
                <a:gd name="T19" fmla="*/ 1906 h 2410"/>
                <a:gd name="T20" fmla="*/ 962 w 2128"/>
                <a:gd name="T21" fmla="*/ 1968 h 2410"/>
                <a:gd name="T22" fmla="*/ 795 w 2128"/>
                <a:gd name="T23" fmla="*/ 2012 h 2410"/>
                <a:gd name="T24" fmla="*/ 618 w 2128"/>
                <a:gd name="T25" fmla="*/ 2277 h 2410"/>
                <a:gd name="T26" fmla="*/ 521 w 2128"/>
                <a:gd name="T27" fmla="*/ 2391 h 2410"/>
                <a:gd name="T28" fmla="*/ 468 w 2128"/>
                <a:gd name="T29" fmla="*/ 2356 h 2410"/>
                <a:gd name="T30" fmla="*/ 389 w 2128"/>
                <a:gd name="T31" fmla="*/ 2241 h 2410"/>
                <a:gd name="T32" fmla="*/ 406 w 2128"/>
                <a:gd name="T33" fmla="*/ 2065 h 2410"/>
                <a:gd name="T34" fmla="*/ 442 w 2128"/>
                <a:gd name="T35" fmla="*/ 1933 h 2410"/>
                <a:gd name="T36" fmla="*/ 406 w 2128"/>
                <a:gd name="T37" fmla="*/ 1800 h 2410"/>
                <a:gd name="T38" fmla="*/ 300 w 2128"/>
                <a:gd name="T39" fmla="*/ 1774 h 2410"/>
                <a:gd name="T40" fmla="*/ 168 w 2128"/>
                <a:gd name="T41" fmla="*/ 1800 h 2410"/>
                <a:gd name="T42" fmla="*/ 53 w 2128"/>
                <a:gd name="T43" fmla="*/ 1730 h 2410"/>
                <a:gd name="T44" fmla="*/ 27 w 2128"/>
                <a:gd name="T45" fmla="*/ 1553 h 2410"/>
                <a:gd name="T46" fmla="*/ 36 w 2128"/>
                <a:gd name="T47" fmla="*/ 1421 h 2410"/>
                <a:gd name="T48" fmla="*/ 36 w 2128"/>
                <a:gd name="T49" fmla="*/ 1262 h 2410"/>
                <a:gd name="T50" fmla="*/ 80 w 2128"/>
                <a:gd name="T51" fmla="*/ 1112 h 2410"/>
                <a:gd name="T52" fmla="*/ 80 w 2128"/>
                <a:gd name="T53" fmla="*/ 989 h 2410"/>
                <a:gd name="T54" fmla="*/ 106 w 2128"/>
                <a:gd name="T55" fmla="*/ 874 h 2410"/>
                <a:gd name="T56" fmla="*/ 115 w 2128"/>
                <a:gd name="T57" fmla="*/ 777 h 2410"/>
                <a:gd name="T58" fmla="*/ 106 w 2128"/>
                <a:gd name="T59" fmla="*/ 636 h 2410"/>
                <a:gd name="T60" fmla="*/ 115 w 2128"/>
                <a:gd name="T61" fmla="*/ 574 h 2410"/>
                <a:gd name="T62" fmla="*/ 177 w 2128"/>
                <a:gd name="T63" fmla="*/ 397 h 2410"/>
                <a:gd name="T64" fmla="*/ 203 w 2128"/>
                <a:gd name="T65" fmla="*/ 238 h 2410"/>
                <a:gd name="T66" fmla="*/ 239 w 2128"/>
                <a:gd name="T67" fmla="*/ 88 h 2410"/>
                <a:gd name="T68" fmla="*/ 362 w 2128"/>
                <a:gd name="T69" fmla="*/ 44 h 2410"/>
                <a:gd name="T70" fmla="*/ 477 w 2128"/>
                <a:gd name="T71" fmla="*/ 62 h 2410"/>
                <a:gd name="T72" fmla="*/ 556 w 2128"/>
                <a:gd name="T73" fmla="*/ 0 h 2410"/>
                <a:gd name="T74" fmla="*/ 627 w 2128"/>
                <a:gd name="T75" fmla="*/ 150 h 2410"/>
                <a:gd name="T76" fmla="*/ 627 w 2128"/>
                <a:gd name="T77" fmla="*/ 274 h 2410"/>
                <a:gd name="T78" fmla="*/ 689 w 2128"/>
                <a:gd name="T79" fmla="*/ 371 h 2410"/>
                <a:gd name="T80" fmla="*/ 848 w 2128"/>
                <a:gd name="T81" fmla="*/ 397 h 2410"/>
                <a:gd name="T82" fmla="*/ 936 w 2128"/>
                <a:gd name="T83" fmla="*/ 486 h 2410"/>
                <a:gd name="T84" fmla="*/ 1086 w 2128"/>
                <a:gd name="T85" fmla="*/ 388 h 2410"/>
                <a:gd name="T86" fmla="*/ 1156 w 2128"/>
                <a:gd name="T87" fmla="*/ 309 h 2410"/>
                <a:gd name="T88" fmla="*/ 1227 w 2128"/>
                <a:gd name="T89" fmla="*/ 327 h 2410"/>
                <a:gd name="T90" fmla="*/ 1412 w 2128"/>
                <a:gd name="T91" fmla="*/ 388 h 2410"/>
                <a:gd name="T92" fmla="*/ 1439 w 2128"/>
                <a:gd name="T93" fmla="*/ 521 h 2410"/>
                <a:gd name="T94" fmla="*/ 1554 w 2128"/>
                <a:gd name="T95" fmla="*/ 600 h 2410"/>
                <a:gd name="T96" fmla="*/ 1607 w 2128"/>
                <a:gd name="T97" fmla="*/ 768 h 2410"/>
                <a:gd name="T98" fmla="*/ 1589 w 2128"/>
                <a:gd name="T99" fmla="*/ 883 h 2410"/>
                <a:gd name="T100" fmla="*/ 1598 w 2128"/>
                <a:gd name="T101" fmla="*/ 997 h 2410"/>
                <a:gd name="T102" fmla="*/ 1739 w 2128"/>
                <a:gd name="T103" fmla="*/ 1041 h 2410"/>
                <a:gd name="T104" fmla="*/ 1809 w 2128"/>
                <a:gd name="T105" fmla="*/ 1121 h 2410"/>
                <a:gd name="T106" fmla="*/ 1907 w 2128"/>
                <a:gd name="T107" fmla="*/ 1165 h 2410"/>
                <a:gd name="T108" fmla="*/ 2074 w 2128"/>
                <a:gd name="T109" fmla="*/ 1244 h 2410"/>
                <a:gd name="T110" fmla="*/ 2074 w 2128"/>
                <a:gd name="T111" fmla="*/ 1765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28" h="2410">
                  <a:moveTo>
                    <a:pt x="2074" y="1765"/>
                  </a:moveTo>
                  <a:lnTo>
                    <a:pt x="2004" y="1739"/>
                  </a:lnTo>
                  <a:lnTo>
                    <a:pt x="1942" y="1694"/>
                  </a:lnTo>
                  <a:lnTo>
                    <a:pt x="1854" y="1659"/>
                  </a:lnTo>
                  <a:lnTo>
                    <a:pt x="1774" y="1641"/>
                  </a:lnTo>
                  <a:lnTo>
                    <a:pt x="1721" y="1686"/>
                  </a:lnTo>
                  <a:lnTo>
                    <a:pt x="1659" y="1712"/>
                  </a:lnTo>
                  <a:lnTo>
                    <a:pt x="1589" y="1712"/>
                  </a:lnTo>
                  <a:lnTo>
                    <a:pt x="1536" y="1624"/>
                  </a:lnTo>
                  <a:lnTo>
                    <a:pt x="1509" y="1518"/>
                  </a:lnTo>
                  <a:lnTo>
                    <a:pt x="1430" y="1456"/>
                  </a:lnTo>
                  <a:lnTo>
                    <a:pt x="1351" y="1447"/>
                  </a:lnTo>
                  <a:lnTo>
                    <a:pt x="1289" y="1500"/>
                  </a:lnTo>
                  <a:lnTo>
                    <a:pt x="1245" y="1580"/>
                  </a:lnTo>
                  <a:lnTo>
                    <a:pt x="1280" y="1659"/>
                  </a:lnTo>
                  <a:lnTo>
                    <a:pt x="1333" y="1747"/>
                  </a:lnTo>
                  <a:lnTo>
                    <a:pt x="1298" y="1791"/>
                  </a:lnTo>
                  <a:lnTo>
                    <a:pt x="1236" y="1827"/>
                  </a:lnTo>
                  <a:lnTo>
                    <a:pt x="1192" y="1871"/>
                  </a:lnTo>
                  <a:lnTo>
                    <a:pt x="1112" y="1906"/>
                  </a:lnTo>
                  <a:lnTo>
                    <a:pt x="1015" y="1906"/>
                  </a:lnTo>
                  <a:lnTo>
                    <a:pt x="962" y="1968"/>
                  </a:lnTo>
                  <a:lnTo>
                    <a:pt x="874" y="2003"/>
                  </a:lnTo>
                  <a:lnTo>
                    <a:pt x="795" y="2012"/>
                  </a:lnTo>
                  <a:lnTo>
                    <a:pt x="680" y="2162"/>
                  </a:lnTo>
                  <a:lnTo>
                    <a:pt x="618" y="2277"/>
                  </a:lnTo>
                  <a:lnTo>
                    <a:pt x="574" y="2339"/>
                  </a:lnTo>
                  <a:lnTo>
                    <a:pt x="521" y="2391"/>
                  </a:lnTo>
                  <a:lnTo>
                    <a:pt x="477" y="2409"/>
                  </a:lnTo>
                  <a:lnTo>
                    <a:pt x="468" y="2356"/>
                  </a:lnTo>
                  <a:lnTo>
                    <a:pt x="450" y="2277"/>
                  </a:lnTo>
                  <a:lnTo>
                    <a:pt x="389" y="2241"/>
                  </a:lnTo>
                  <a:lnTo>
                    <a:pt x="442" y="2127"/>
                  </a:lnTo>
                  <a:lnTo>
                    <a:pt x="406" y="2065"/>
                  </a:lnTo>
                  <a:lnTo>
                    <a:pt x="389" y="1986"/>
                  </a:lnTo>
                  <a:lnTo>
                    <a:pt x="442" y="1933"/>
                  </a:lnTo>
                  <a:lnTo>
                    <a:pt x="442" y="1853"/>
                  </a:lnTo>
                  <a:lnTo>
                    <a:pt x="406" y="1800"/>
                  </a:lnTo>
                  <a:lnTo>
                    <a:pt x="353" y="1747"/>
                  </a:lnTo>
                  <a:lnTo>
                    <a:pt x="300" y="1774"/>
                  </a:lnTo>
                  <a:lnTo>
                    <a:pt x="239" y="1809"/>
                  </a:lnTo>
                  <a:lnTo>
                    <a:pt x="168" y="1800"/>
                  </a:lnTo>
                  <a:lnTo>
                    <a:pt x="124" y="1747"/>
                  </a:lnTo>
                  <a:lnTo>
                    <a:pt x="53" y="1730"/>
                  </a:lnTo>
                  <a:lnTo>
                    <a:pt x="0" y="1624"/>
                  </a:lnTo>
                  <a:lnTo>
                    <a:pt x="27" y="1553"/>
                  </a:lnTo>
                  <a:lnTo>
                    <a:pt x="45" y="1456"/>
                  </a:lnTo>
                  <a:lnTo>
                    <a:pt x="36" y="1421"/>
                  </a:lnTo>
                  <a:lnTo>
                    <a:pt x="36" y="1341"/>
                  </a:lnTo>
                  <a:lnTo>
                    <a:pt x="36" y="1262"/>
                  </a:lnTo>
                  <a:lnTo>
                    <a:pt x="53" y="1191"/>
                  </a:lnTo>
                  <a:lnTo>
                    <a:pt x="80" y="1112"/>
                  </a:lnTo>
                  <a:lnTo>
                    <a:pt x="62" y="1050"/>
                  </a:lnTo>
                  <a:lnTo>
                    <a:pt x="80" y="989"/>
                  </a:lnTo>
                  <a:lnTo>
                    <a:pt x="124" y="944"/>
                  </a:lnTo>
                  <a:lnTo>
                    <a:pt x="106" y="874"/>
                  </a:lnTo>
                  <a:lnTo>
                    <a:pt x="142" y="830"/>
                  </a:lnTo>
                  <a:lnTo>
                    <a:pt x="115" y="777"/>
                  </a:lnTo>
                  <a:lnTo>
                    <a:pt x="106" y="715"/>
                  </a:lnTo>
                  <a:lnTo>
                    <a:pt x="106" y="636"/>
                  </a:lnTo>
                  <a:lnTo>
                    <a:pt x="80" y="591"/>
                  </a:lnTo>
                  <a:lnTo>
                    <a:pt x="115" y="574"/>
                  </a:lnTo>
                  <a:lnTo>
                    <a:pt x="177" y="486"/>
                  </a:lnTo>
                  <a:lnTo>
                    <a:pt x="177" y="397"/>
                  </a:lnTo>
                  <a:lnTo>
                    <a:pt x="212" y="336"/>
                  </a:lnTo>
                  <a:lnTo>
                    <a:pt x="203" y="238"/>
                  </a:lnTo>
                  <a:lnTo>
                    <a:pt x="212" y="168"/>
                  </a:lnTo>
                  <a:lnTo>
                    <a:pt x="239" y="88"/>
                  </a:lnTo>
                  <a:lnTo>
                    <a:pt x="300" y="71"/>
                  </a:lnTo>
                  <a:lnTo>
                    <a:pt x="362" y="44"/>
                  </a:lnTo>
                  <a:lnTo>
                    <a:pt x="415" y="80"/>
                  </a:lnTo>
                  <a:lnTo>
                    <a:pt x="477" y="62"/>
                  </a:lnTo>
                  <a:lnTo>
                    <a:pt x="521" y="18"/>
                  </a:lnTo>
                  <a:lnTo>
                    <a:pt x="556" y="0"/>
                  </a:lnTo>
                  <a:lnTo>
                    <a:pt x="592" y="53"/>
                  </a:lnTo>
                  <a:lnTo>
                    <a:pt x="627" y="150"/>
                  </a:lnTo>
                  <a:lnTo>
                    <a:pt x="583" y="203"/>
                  </a:lnTo>
                  <a:lnTo>
                    <a:pt x="627" y="274"/>
                  </a:lnTo>
                  <a:lnTo>
                    <a:pt x="671" y="327"/>
                  </a:lnTo>
                  <a:lnTo>
                    <a:pt x="689" y="371"/>
                  </a:lnTo>
                  <a:lnTo>
                    <a:pt x="751" y="371"/>
                  </a:lnTo>
                  <a:lnTo>
                    <a:pt x="848" y="397"/>
                  </a:lnTo>
                  <a:lnTo>
                    <a:pt x="865" y="450"/>
                  </a:lnTo>
                  <a:lnTo>
                    <a:pt x="936" y="486"/>
                  </a:lnTo>
                  <a:lnTo>
                    <a:pt x="1015" y="450"/>
                  </a:lnTo>
                  <a:lnTo>
                    <a:pt x="1086" y="388"/>
                  </a:lnTo>
                  <a:lnTo>
                    <a:pt x="1104" y="327"/>
                  </a:lnTo>
                  <a:lnTo>
                    <a:pt x="1156" y="309"/>
                  </a:lnTo>
                  <a:lnTo>
                    <a:pt x="1192" y="265"/>
                  </a:lnTo>
                  <a:lnTo>
                    <a:pt x="1227" y="327"/>
                  </a:lnTo>
                  <a:lnTo>
                    <a:pt x="1289" y="371"/>
                  </a:lnTo>
                  <a:lnTo>
                    <a:pt x="1412" y="388"/>
                  </a:lnTo>
                  <a:lnTo>
                    <a:pt x="1439" y="450"/>
                  </a:lnTo>
                  <a:lnTo>
                    <a:pt x="1439" y="521"/>
                  </a:lnTo>
                  <a:lnTo>
                    <a:pt x="1483" y="565"/>
                  </a:lnTo>
                  <a:lnTo>
                    <a:pt x="1554" y="600"/>
                  </a:lnTo>
                  <a:lnTo>
                    <a:pt x="1562" y="680"/>
                  </a:lnTo>
                  <a:lnTo>
                    <a:pt x="1607" y="768"/>
                  </a:lnTo>
                  <a:lnTo>
                    <a:pt x="1624" y="830"/>
                  </a:lnTo>
                  <a:lnTo>
                    <a:pt x="1589" y="883"/>
                  </a:lnTo>
                  <a:lnTo>
                    <a:pt x="1545" y="962"/>
                  </a:lnTo>
                  <a:lnTo>
                    <a:pt x="1598" y="997"/>
                  </a:lnTo>
                  <a:lnTo>
                    <a:pt x="1695" y="989"/>
                  </a:lnTo>
                  <a:lnTo>
                    <a:pt x="1739" y="1041"/>
                  </a:lnTo>
                  <a:lnTo>
                    <a:pt x="1739" y="1112"/>
                  </a:lnTo>
                  <a:lnTo>
                    <a:pt x="1809" y="1121"/>
                  </a:lnTo>
                  <a:lnTo>
                    <a:pt x="1836" y="1174"/>
                  </a:lnTo>
                  <a:lnTo>
                    <a:pt x="1907" y="1165"/>
                  </a:lnTo>
                  <a:lnTo>
                    <a:pt x="1960" y="1236"/>
                  </a:lnTo>
                  <a:lnTo>
                    <a:pt x="2074" y="1244"/>
                  </a:lnTo>
                  <a:lnTo>
                    <a:pt x="2127" y="1174"/>
                  </a:lnTo>
                  <a:lnTo>
                    <a:pt x="2074" y="1765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FF00"/>
                </a:solidFill>
              </a:endParaRPr>
            </a:p>
          </p:txBody>
        </p:sp>
        <p:sp>
          <p:nvSpPr>
            <p:cNvPr id="80" name="Freeform 5">
              <a:extLst>
                <a:ext uri="{FF2B5EF4-FFF2-40B4-BE49-F238E27FC236}">
                  <a16:creationId xmlns:a16="http://schemas.microsoft.com/office/drawing/2014/main" id="{9C3F191A-8BDD-E74F-8DA3-F88E9F39A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1612" y="2070100"/>
              <a:ext cx="1271588" cy="428625"/>
            </a:xfrm>
            <a:custGeom>
              <a:avLst/>
              <a:gdLst>
                <a:gd name="T0" fmla="*/ 17 w 3531"/>
                <a:gd name="T1" fmla="*/ 944 h 1192"/>
                <a:gd name="T2" fmla="*/ 194 w 3531"/>
                <a:gd name="T3" fmla="*/ 803 h 1192"/>
                <a:gd name="T4" fmla="*/ 326 w 3531"/>
                <a:gd name="T5" fmla="*/ 662 h 1192"/>
                <a:gd name="T6" fmla="*/ 520 w 3531"/>
                <a:gd name="T7" fmla="*/ 115 h 1192"/>
                <a:gd name="T8" fmla="*/ 679 w 3531"/>
                <a:gd name="T9" fmla="*/ 80 h 1192"/>
                <a:gd name="T10" fmla="*/ 821 w 3531"/>
                <a:gd name="T11" fmla="*/ 106 h 1192"/>
                <a:gd name="T12" fmla="*/ 962 w 3531"/>
                <a:gd name="T13" fmla="*/ 115 h 1192"/>
                <a:gd name="T14" fmla="*/ 1165 w 3531"/>
                <a:gd name="T15" fmla="*/ 106 h 1192"/>
                <a:gd name="T16" fmla="*/ 1306 w 3531"/>
                <a:gd name="T17" fmla="*/ 97 h 1192"/>
                <a:gd name="T18" fmla="*/ 1474 w 3531"/>
                <a:gd name="T19" fmla="*/ 97 h 1192"/>
                <a:gd name="T20" fmla="*/ 1615 w 3531"/>
                <a:gd name="T21" fmla="*/ 150 h 1192"/>
                <a:gd name="T22" fmla="*/ 1738 w 3531"/>
                <a:gd name="T23" fmla="*/ 97 h 1192"/>
                <a:gd name="T24" fmla="*/ 1853 w 3531"/>
                <a:gd name="T25" fmla="*/ 44 h 1192"/>
                <a:gd name="T26" fmla="*/ 1994 w 3531"/>
                <a:gd name="T27" fmla="*/ 71 h 1192"/>
                <a:gd name="T28" fmla="*/ 2082 w 3531"/>
                <a:gd name="T29" fmla="*/ 44 h 1192"/>
                <a:gd name="T30" fmla="*/ 2215 w 3531"/>
                <a:gd name="T31" fmla="*/ 80 h 1192"/>
                <a:gd name="T32" fmla="*/ 2374 w 3531"/>
                <a:gd name="T33" fmla="*/ 115 h 1192"/>
                <a:gd name="T34" fmla="*/ 2515 w 3531"/>
                <a:gd name="T35" fmla="*/ 159 h 1192"/>
                <a:gd name="T36" fmla="*/ 2691 w 3531"/>
                <a:gd name="T37" fmla="*/ 124 h 1192"/>
                <a:gd name="T38" fmla="*/ 3494 w 3531"/>
                <a:gd name="T39" fmla="*/ 1112 h 1192"/>
                <a:gd name="T40" fmla="*/ 3389 w 3531"/>
                <a:gd name="T41" fmla="*/ 1156 h 1192"/>
                <a:gd name="T42" fmla="*/ 3177 w 3531"/>
                <a:gd name="T43" fmla="*/ 1156 h 1192"/>
                <a:gd name="T44" fmla="*/ 3009 w 3531"/>
                <a:gd name="T45" fmla="*/ 1121 h 1192"/>
                <a:gd name="T46" fmla="*/ 2912 w 3531"/>
                <a:gd name="T47" fmla="*/ 1041 h 1192"/>
                <a:gd name="T48" fmla="*/ 2806 w 3531"/>
                <a:gd name="T49" fmla="*/ 988 h 1192"/>
                <a:gd name="T50" fmla="*/ 2638 w 3531"/>
                <a:gd name="T51" fmla="*/ 891 h 1192"/>
                <a:gd name="T52" fmla="*/ 2418 w 3531"/>
                <a:gd name="T53" fmla="*/ 856 h 1192"/>
                <a:gd name="T54" fmla="*/ 2232 w 3531"/>
                <a:gd name="T55" fmla="*/ 971 h 1192"/>
                <a:gd name="T56" fmla="*/ 2065 w 3531"/>
                <a:gd name="T57" fmla="*/ 980 h 1192"/>
                <a:gd name="T58" fmla="*/ 1809 w 3531"/>
                <a:gd name="T59" fmla="*/ 971 h 1192"/>
                <a:gd name="T60" fmla="*/ 1615 w 3531"/>
                <a:gd name="T61" fmla="*/ 935 h 1192"/>
                <a:gd name="T62" fmla="*/ 1429 w 3531"/>
                <a:gd name="T63" fmla="*/ 909 h 1192"/>
                <a:gd name="T64" fmla="*/ 1262 w 3531"/>
                <a:gd name="T65" fmla="*/ 988 h 1192"/>
                <a:gd name="T66" fmla="*/ 1112 w 3531"/>
                <a:gd name="T67" fmla="*/ 1024 h 1192"/>
                <a:gd name="T68" fmla="*/ 935 w 3531"/>
                <a:gd name="T69" fmla="*/ 997 h 1192"/>
                <a:gd name="T70" fmla="*/ 759 w 3531"/>
                <a:gd name="T71" fmla="*/ 1032 h 1192"/>
                <a:gd name="T72" fmla="*/ 653 w 3531"/>
                <a:gd name="T73" fmla="*/ 1077 h 1192"/>
                <a:gd name="T74" fmla="*/ 468 w 3531"/>
                <a:gd name="T75" fmla="*/ 1103 h 1192"/>
                <a:gd name="T76" fmla="*/ 300 w 3531"/>
                <a:gd name="T77" fmla="*/ 1191 h 1192"/>
                <a:gd name="T78" fmla="*/ 203 w 3531"/>
                <a:gd name="T79" fmla="*/ 1156 h 1192"/>
                <a:gd name="T80" fmla="*/ 150 w 3531"/>
                <a:gd name="T81" fmla="*/ 1041 h 1192"/>
                <a:gd name="T82" fmla="*/ 0 w 3531"/>
                <a:gd name="T83" fmla="*/ 103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31" h="1192">
                  <a:moveTo>
                    <a:pt x="0" y="1032"/>
                  </a:moveTo>
                  <a:lnTo>
                    <a:pt x="17" y="944"/>
                  </a:lnTo>
                  <a:lnTo>
                    <a:pt x="88" y="874"/>
                  </a:lnTo>
                  <a:lnTo>
                    <a:pt x="194" y="803"/>
                  </a:lnTo>
                  <a:lnTo>
                    <a:pt x="282" y="741"/>
                  </a:lnTo>
                  <a:lnTo>
                    <a:pt x="326" y="662"/>
                  </a:lnTo>
                  <a:lnTo>
                    <a:pt x="318" y="574"/>
                  </a:lnTo>
                  <a:lnTo>
                    <a:pt x="520" y="115"/>
                  </a:lnTo>
                  <a:lnTo>
                    <a:pt x="635" y="124"/>
                  </a:lnTo>
                  <a:lnTo>
                    <a:pt x="679" y="80"/>
                  </a:lnTo>
                  <a:lnTo>
                    <a:pt x="750" y="53"/>
                  </a:lnTo>
                  <a:lnTo>
                    <a:pt x="821" y="106"/>
                  </a:lnTo>
                  <a:lnTo>
                    <a:pt x="900" y="71"/>
                  </a:lnTo>
                  <a:lnTo>
                    <a:pt x="962" y="115"/>
                  </a:lnTo>
                  <a:lnTo>
                    <a:pt x="1068" y="71"/>
                  </a:lnTo>
                  <a:lnTo>
                    <a:pt x="1165" y="106"/>
                  </a:lnTo>
                  <a:lnTo>
                    <a:pt x="1235" y="124"/>
                  </a:lnTo>
                  <a:lnTo>
                    <a:pt x="1306" y="97"/>
                  </a:lnTo>
                  <a:lnTo>
                    <a:pt x="1368" y="115"/>
                  </a:lnTo>
                  <a:lnTo>
                    <a:pt x="1474" y="97"/>
                  </a:lnTo>
                  <a:lnTo>
                    <a:pt x="1535" y="132"/>
                  </a:lnTo>
                  <a:lnTo>
                    <a:pt x="1615" y="150"/>
                  </a:lnTo>
                  <a:lnTo>
                    <a:pt x="1677" y="115"/>
                  </a:lnTo>
                  <a:lnTo>
                    <a:pt x="1738" y="97"/>
                  </a:lnTo>
                  <a:lnTo>
                    <a:pt x="1791" y="71"/>
                  </a:lnTo>
                  <a:lnTo>
                    <a:pt x="1853" y="44"/>
                  </a:lnTo>
                  <a:lnTo>
                    <a:pt x="1941" y="27"/>
                  </a:lnTo>
                  <a:lnTo>
                    <a:pt x="1994" y="71"/>
                  </a:lnTo>
                  <a:lnTo>
                    <a:pt x="2012" y="0"/>
                  </a:lnTo>
                  <a:lnTo>
                    <a:pt x="2082" y="44"/>
                  </a:lnTo>
                  <a:lnTo>
                    <a:pt x="2162" y="27"/>
                  </a:lnTo>
                  <a:lnTo>
                    <a:pt x="2215" y="80"/>
                  </a:lnTo>
                  <a:lnTo>
                    <a:pt x="2277" y="97"/>
                  </a:lnTo>
                  <a:lnTo>
                    <a:pt x="2374" y="115"/>
                  </a:lnTo>
                  <a:lnTo>
                    <a:pt x="2444" y="168"/>
                  </a:lnTo>
                  <a:lnTo>
                    <a:pt x="2515" y="159"/>
                  </a:lnTo>
                  <a:lnTo>
                    <a:pt x="2568" y="124"/>
                  </a:lnTo>
                  <a:lnTo>
                    <a:pt x="2691" y="124"/>
                  </a:lnTo>
                  <a:lnTo>
                    <a:pt x="3530" y="1032"/>
                  </a:lnTo>
                  <a:lnTo>
                    <a:pt x="3494" y="1112"/>
                  </a:lnTo>
                  <a:lnTo>
                    <a:pt x="3424" y="1112"/>
                  </a:lnTo>
                  <a:lnTo>
                    <a:pt x="3389" y="1156"/>
                  </a:lnTo>
                  <a:lnTo>
                    <a:pt x="3274" y="1147"/>
                  </a:lnTo>
                  <a:lnTo>
                    <a:pt x="3177" y="1156"/>
                  </a:lnTo>
                  <a:lnTo>
                    <a:pt x="3106" y="1121"/>
                  </a:lnTo>
                  <a:lnTo>
                    <a:pt x="3009" y="1121"/>
                  </a:lnTo>
                  <a:lnTo>
                    <a:pt x="2983" y="1077"/>
                  </a:lnTo>
                  <a:lnTo>
                    <a:pt x="2912" y="1041"/>
                  </a:lnTo>
                  <a:lnTo>
                    <a:pt x="2841" y="1041"/>
                  </a:lnTo>
                  <a:lnTo>
                    <a:pt x="2806" y="988"/>
                  </a:lnTo>
                  <a:lnTo>
                    <a:pt x="2753" y="935"/>
                  </a:lnTo>
                  <a:lnTo>
                    <a:pt x="2638" y="891"/>
                  </a:lnTo>
                  <a:lnTo>
                    <a:pt x="2550" y="900"/>
                  </a:lnTo>
                  <a:lnTo>
                    <a:pt x="2418" y="856"/>
                  </a:lnTo>
                  <a:lnTo>
                    <a:pt x="2330" y="900"/>
                  </a:lnTo>
                  <a:lnTo>
                    <a:pt x="2232" y="971"/>
                  </a:lnTo>
                  <a:lnTo>
                    <a:pt x="2144" y="944"/>
                  </a:lnTo>
                  <a:lnTo>
                    <a:pt x="2065" y="980"/>
                  </a:lnTo>
                  <a:lnTo>
                    <a:pt x="1941" y="953"/>
                  </a:lnTo>
                  <a:lnTo>
                    <a:pt x="1809" y="971"/>
                  </a:lnTo>
                  <a:lnTo>
                    <a:pt x="1712" y="953"/>
                  </a:lnTo>
                  <a:lnTo>
                    <a:pt x="1615" y="935"/>
                  </a:lnTo>
                  <a:lnTo>
                    <a:pt x="1535" y="971"/>
                  </a:lnTo>
                  <a:lnTo>
                    <a:pt x="1429" y="909"/>
                  </a:lnTo>
                  <a:lnTo>
                    <a:pt x="1350" y="953"/>
                  </a:lnTo>
                  <a:lnTo>
                    <a:pt x="1262" y="988"/>
                  </a:lnTo>
                  <a:lnTo>
                    <a:pt x="1174" y="980"/>
                  </a:lnTo>
                  <a:lnTo>
                    <a:pt x="1112" y="1024"/>
                  </a:lnTo>
                  <a:lnTo>
                    <a:pt x="997" y="1024"/>
                  </a:lnTo>
                  <a:lnTo>
                    <a:pt x="935" y="997"/>
                  </a:lnTo>
                  <a:lnTo>
                    <a:pt x="829" y="997"/>
                  </a:lnTo>
                  <a:lnTo>
                    <a:pt x="759" y="1032"/>
                  </a:lnTo>
                  <a:lnTo>
                    <a:pt x="679" y="1032"/>
                  </a:lnTo>
                  <a:lnTo>
                    <a:pt x="653" y="1077"/>
                  </a:lnTo>
                  <a:lnTo>
                    <a:pt x="538" y="1077"/>
                  </a:lnTo>
                  <a:lnTo>
                    <a:pt x="468" y="1103"/>
                  </a:lnTo>
                  <a:lnTo>
                    <a:pt x="379" y="1147"/>
                  </a:lnTo>
                  <a:lnTo>
                    <a:pt x="300" y="1191"/>
                  </a:lnTo>
                  <a:lnTo>
                    <a:pt x="256" y="1147"/>
                  </a:lnTo>
                  <a:lnTo>
                    <a:pt x="203" y="1156"/>
                  </a:lnTo>
                  <a:lnTo>
                    <a:pt x="167" y="1103"/>
                  </a:lnTo>
                  <a:lnTo>
                    <a:pt x="150" y="1041"/>
                  </a:lnTo>
                  <a:lnTo>
                    <a:pt x="88" y="1024"/>
                  </a:lnTo>
                  <a:lnTo>
                    <a:pt x="0" y="103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1" name="Freeform 6">
              <a:extLst>
                <a:ext uri="{FF2B5EF4-FFF2-40B4-BE49-F238E27FC236}">
                  <a16:creationId xmlns:a16="http://schemas.microsoft.com/office/drawing/2014/main" id="{54BAA334-0BE4-C548-A3C8-367E55311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337" y="3216275"/>
              <a:ext cx="1760538" cy="1135062"/>
            </a:xfrm>
            <a:custGeom>
              <a:avLst/>
              <a:gdLst>
                <a:gd name="T0" fmla="*/ 3777 w 4890"/>
                <a:gd name="T1" fmla="*/ 177 h 3152"/>
                <a:gd name="T2" fmla="*/ 3918 w 4890"/>
                <a:gd name="T3" fmla="*/ 265 h 3152"/>
                <a:gd name="T4" fmla="*/ 3989 w 4890"/>
                <a:gd name="T5" fmla="*/ 495 h 3152"/>
                <a:gd name="T6" fmla="*/ 4139 w 4890"/>
                <a:gd name="T7" fmla="*/ 636 h 3152"/>
                <a:gd name="T8" fmla="*/ 3980 w 4890"/>
                <a:gd name="T9" fmla="*/ 803 h 3152"/>
                <a:gd name="T10" fmla="*/ 3601 w 4890"/>
                <a:gd name="T11" fmla="*/ 1289 h 3152"/>
                <a:gd name="T12" fmla="*/ 3821 w 4890"/>
                <a:gd name="T13" fmla="*/ 1324 h 3152"/>
                <a:gd name="T14" fmla="*/ 3962 w 4890"/>
                <a:gd name="T15" fmla="*/ 1448 h 3152"/>
                <a:gd name="T16" fmla="*/ 4112 w 4890"/>
                <a:gd name="T17" fmla="*/ 1598 h 3152"/>
                <a:gd name="T18" fmla="*/ 4315 w 4890"/>
                <a:gd name="T19" fmla="*/ 1748 h 3152"/>
                <a:gd name="T20" fmla="*/ 4386 w 4890"/>
                <a:gd name="T21" fmla="*/ 1977 h 3152"/>
                <a:gd name="T22" fmla="*/ 4518 w 4890"/>
                <a:gd name="T23" fmla="*/ 2109 h 3152"/>
                <a:gd name="T24" fmla="*/ 4571 w 4890"/>
                <a:gd name="T25" fmla="*/ 2356 h 3152"/>
                <a:gd name="T26" fmla="*/ 4695 w 4890"/>
                <a:gd name="T27" fmla="*/ 2533 h 3152"/>
                <a:gd name="T28" fmla="*/ 4748 w 4890"/>
                <a:gd name="T29" fmla="*/ 2727 h 3152"/>
                <a:gd name="T30" fmla="*/ 4889 w 4890"/>
                <a:gd name="T31" fmla="*/ 2956 h 3152"/>
                <a:gd name="T32" fmla="*/ 4704 w 4890"/>
                <a:gd name="T33" fmla="*/ 3151 h 3152"/>
                <a:gd name="T34" fmla="*/ 4598 w 4890"/>
                <a:gd name="T35" fmla="*/ 2903 h 3152"/>
                <a:gd name="T36" fmla="*/ 4430 w 4890"/>
                <a:gd name="T37" fmla="*/ 2480 h 3152"/>
                <a:gd name="T38" fmla="*/ 4174 w 4890"/>
                <a:gd name="T39" fmla="*/ 2109 h 3152"/>
                <a:gd name="T40" fmla="*/ 3795 w 4890"/>
                <a:gd name="T41" fmla="*/ 2242 h 3152"/>
                <a:gd name="T42" fmla="*/ 3539 w 4890"/>
                <a:gd name="T43" fmla="*/ 2551 h 3152"/>
                <a:gd name="T44" fmla="*/ 3389 w 4890"/>
                <a:gd name="T45" fmla="*/ 2471 h 3152"/>
                <a:gd name="T46" fmla="*/ 3177 w 4890"/>
                <a:gd name="T47" fmla="*/ 2445 h 3152"/>
                <a:gd name="T48" fmla="*/ 3274 w 4890"/>
                <a:gd name="T49" fmla="*/ 2630 h 3152"/>
                <a:gd name="T50" fmla="*/ 1536 w 4890"/>
                <a:gd name="T51" fmla="*/ 2639 h 3152"/>
                <a:gd name="T52" fmla="*/ 1288 w 4890"/>
                <a:gd name="T53" fmla="*/ 2727 h 3152"/>
                <a:gd name="T54" fmla="*/ 1041 w 4890"/>
                <a:gd name="T55" fmla="*/ 2683 h 3152"/>
                <a:gd name="T56" fmla="*/ 821 w 4890"/>
                <a:gd name="T57" fmla="*/ 2533 h 3152"/>
                <a:gd name="T58" fmla="*/ 874 w 4890"/>
                <a:gd name="T59" fmla="*/ 2321 h 3152"/>
                <a:gd name="T60" fmla="*/ 997 w 4890"/>
                <a:gd name="T61" fmla="*/ 2109 h 3152"/>
                <a:gd name="T62" fmla="*/ 803 w 4890"/>
                <a:gd name="T63" fmla="*/ 2153 h 3152"/>
                <a:gd name="T64" fmla="*/ 459 w 4890"/>
                <a:gd name="T65" fmla="*/ 2198 h 3152"/>
                <a:gd name="T66" fmla="*/ 256 w 4890"/>
                <a:gd name="T67" fmla="*/ 2021 h 3152"/>
                <a:gd name="T68" fmla="*/ 53 w 4890"/>
                <a:gd name="T69" fmla="*/ 1871 h 3152"/>
                <a:gd name="T70" fmla="*/ 538 w 4890"/>
                <a:gd name="T71" fmla="*/ 1509 h 3152"/>
                <a:gd name="T72" fmla="*/ 662 w 4890"/>
                <a:gd name="T73" fmla="*/ 1306 h 3152"/>
                <a:gd name="T74" fmla="*/ 759 w 4890"/>
                <a:gd name="T75" fmla="*/ 1112 h 3152"/>
                <a:gd name="T76" fmla="*/ 785 w 4890"/>
                <a:gd name="T77" fmla="*/ 971 h 3152"/>
                <a:gd name="T78" fmla="*/ 1006 w 4890"/>
                <a:gd name="T79" fmla="*/ 918 h 3152"/>
                <a:gd name="T80" fmla="*/ 1138 w 4890"/>
                <a:gd name="T81" fmla="*/ 812 h 3152"/>
                <a:gd name="T82" fmla="*/ 1288 w 4890"/>
                <a:gd name="T83" fmla="*/ 706 h 3152"/>
                <a:gd name="T84" fmla="*/ 1456 w 4890"/>
                <a:gd name="T85" fmla="*/ 627 h 3152"/>
                <a:gd name="T86" fmla="*/ 1606 w 4890"/>
                <a:gd name="T87" fmla="*/ 521 h 3152"/>
                <a:gd name="T88" fmla="*/ 1871 w 4890"/>
                <a:gd name="T89" fmla="*/ 565 h 3152"/>
                <a:gd name="T90" fmla="*/ 2074 w 4890"/>
                <a:gd name="T91" fmla="*/ 583 h 3152"/>
                <a:gd name="T92" fmla="*/ 2321 w 4890"/>
                <a:gd name="T93" fmla="*/ 477 h 3152"/>
                <a:gd name="T94" fmla="*/ 2559 w 4890"/>
                <a:gd name="T95" fmla="*/ 406 h 3152"/>
                <a:gd name="T96" fmla="*/ 2912 w 4890"/>
                <a:gd name="T97" fmla="*/ 292 h 3152"/>
                <a:gd name="T98" fmla="*/ 3053 w 4890"/>
                <a:gd name="T99" fmla="*/ 177 h 3152"/>
                <a:gd name="T100" fmla="*/ 3301 w 4890"/>
                <a:gd name="T101" fmla="*/ 177 h 3152"/>
                <a:gd name="T102" fmla="*/ 3618 w 4890"/>
                <a:gd name="T103" fmla="*/ 106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90" h="3152">
                  <a:moveTo>
                    <a:pt x="3698" y="0"/>
                  </a:moveTo>
                  <a:lnTo>
                    <a:pt x="3733" y="62"/>
                  </a:lnTo>
                  <a:lnTo>
                    <a:pt x="3733" y="124"/>
                  </a:lnTo>
                  <a:lnTo>
                    <a:pt x="3777" y="177"/>
                  </a:lnTo>
                  <a:lnTo>
                    <a:pt x="3830" y="212"/>
                  </a:lnTo>
                  <a:lnTo>
                    <a:pt x="3909" y="168"/>
                  </a:lnTo>
                  <a:lnTo>
                    <a:pt x="3954" y="239"/>
                  </a:lnTo>
                  <a:lnTo>
                    <a:pt x="3918" y="265"/>
                  </a:lnTo>
                  <a:lnTo>
                    <a:pt x="3927" y="345"/>
                  </a:lnTo>
                  <a:lnTo>
                    <a:pt x="3945" y="389"/>
                  </a:lnTo>
                  <a:lnTo>
                    <a:pt x="3989" y="406"/>
                  </a:lnTo>
                  <a:lnTo>
                    <a:pt x="3989" y="495"/>
                  </a:lnTo>
                  <a:lnTo>
                    <a:pt x="4042" y="521"/>
                  </a:lnTo>
                  <a:lnTo>
                    <a:pt x="4059" y="556"/>
                  </a:lnTo>
                  <a:lnTo>
                    <a:pt x="4130" y="583"/>
                  </a:lnTo>
                  <a:lnTo>
                    <a:pt x="4139" y="636"/>
                  </a:lnTo>
                  <a:lnTo>
                    <a:pt x="4112" y="689"/>
                  </a:lnTo>
                  <a:lnTo>
                    <a:pt x="4059" y="706"/>
                  </a:lnTo>
                  <a:lnTo>
                    <a:pt x="4042" y="768"/>
                  </a:lnTo>
                  <a:lnTo>
                    <a:pt x="3980" y="803"/>
                  </a:lnTo>
                  <a:lnTo>
                    <a:pt x="3909" y="821"/>
                  </a:lnTo>
                  <a:lnTo>
                    <a:pt x="3477" y="1271"/>
                  </a:lnTo>
                  <a:lnTo>
                    <a:pt x="3539" y="1306"/>
                  </a:lnTo>
                  <a:lnTo>
                    <a:pt x="3601" y="1289"/>
                  </a:lnTo>
                  <a:lnTo>
                    <a:pt x="3654" y="1333"/>
                  </a:lnTo>
                  <a:lnTo>
                    <a:pt x="3742" y="1289"/>
                  </a:lnTo>
                  <a:lnTo>
                    <a:pt x="3768" y="1324"/>
                  </a:lnTo>
                  <a:lnTo>
                    <a:pt x="3821" y="1324"/>
                  </a:lnTo>
                  <a:lnTo>
                    <a:pt x="3856" y="1368"/>
                  </a:lnTo>
                  <a:lnTo>
                    <a:pt x="3856" y="1456"/>
                  </a:lnTo>
                  <a:lnTo>
                    <a:pt x="3901" y="1492"/>
                  </a:lnTo>
                  <a:lnTo>
                    <a:pt x="3962" y="1448"/>
                  </a:lnTo>
                  <a:lnTo>
                    <a:pt x="3971" y="1501"/>
                  </a:lnTo>
                  <a:lnTo>
                    <a:pt x="4024" y="1536"/>
                  </a:lnTo>
                  <a:lnTo>
                    <a:pt x="4077" y="1536"/>
                  </a:lnTo>
                  <a:lnTo>
                    <a:pt x="4112" y="1598"/>
                  </a:lnTo>
                  <a:lnTo>
                    <a:pt x="4174" y="1642"/>
                  </a:lnTo>
                  <a:lnTo>
                    <a:pt x="4245" y="1677"/>
                  </a:lnTo>
                  <a:lnTo>
                    <a:pt x="4254" y="1721"/>
                  </a:lnTo>
                  <a:lnTo>
                    <a:pt x="4315" y="1748"/>
                  </a:lnTo>
                  <a:lnTo>
                    <a:pt x="4360" y="1818"/>
                  </a:lnTo>
                  <a:lnTo>
                    <a:pt x="4342" y="1871"/>
                  </a:lnTo>
                  <a:lnTo>
                    <a:pt x="4377" y="1924"/>
                  </a:lnTo>
                  <a:lnTo>
                    <a:pt x="4386" y="1977"/>
                  </a:lnTo>
                  <a:lnTo>
                    <a:pt x="4404" y="2048"/>
                  </a:lnTo>
                  <a:lnTo>
                    <a:pt x="4483" y="2003"/>
                  </a:lnTo>
                  <a:lnTo>
                    <a:pt x="4483" y="2065"/>
                  </a:lnTo>
                  <a:lnTo>
                    <a:pt x="4518" y="2109"/>
                  </a:lnTo>
                  <a:lnTo>
                    <a:pt x="4501" y="2180"/>
                  </a:lnTo>
                  <a:lnTo>
                    <a:pt x="4474" y="2233"/>
                  </a:lnTo>
                  <a:lnTo>
                    <a:pt x="4545" y="2312"/>
                  </a:lnTo>
                  <a:lnTo>
                    <a:pt x="4571" y="2356"/>
                  </a:lnTo>
                  <a:lnTo>
                    <a:pt x="4615" y="2383"/>
                  </a:lnTo>
                  <a:lnTo>
                    <a:pt x="4615" y="2436"/>
                  </a:lnTo>
                  <a:lnTo>
                    <a:pt x="4615" y="2498"/>
                  </a:lnTo>
                  <a:lnTo>
                    <a:pt x="4695" y="2533"/>
                  </a:lnTo>
                  <a:lnTo>
                    <a:pt x="4695" y="2577"/>
                  </a:lnTo>
                  <a:lnTo>
                    <a:pt x="4730" y="2603"/>
                  </a:lnTo>
                  <a:lnTo>
                    <a:pt x="4713" y="2665"/>
                  </a:lnTo>
                  <a:lnTo>
                    <a:pt x="4748" y="2727"/>
                  </a:lnTo>
                  <a:lnTo>
                    <a:pt x="4801" y="2780"/>
                  </a:lnTo>
                  <a:lnTo>
                    <a:pt x="4783" y="2886"/>
                  </a:lnTo>
                  <a:lnTo>
                    <a:pt x="4845" y="2912"/>
                  </a:lnTo>
                  <a:lnTo>
                    <a:pt x="4889" y="2956"/>
                  </a:lnTo>
                  <a:lnTo>
                    <a:pt x="4845" y="3027"/>
                  </a:lnTo>
                  <a:lnTo>
                    <a:pt x="4889" y="3133"/>
                  </a:lnTo>
                  <a:lnTo>
                    <a:pt x="4792" y="3124"/>
                  </a:lnTo>
                  <a:lnTo>
                    <a:pt x="4704" y="3151"/>
                  </a:lnTo>
                  <a:lnTo>
                    <a:pt x="4598" y="3142"/>
                  </a:lnTo>
                  <a:lnTo>
                    <a:pt x="4589" y="3080"/>
                  </a:lnTo>
                  <a:lnTo>
                    <a:pt x="4571" y="3001"/>
                  </a:lnTo>
                  <a:lnTo>
                    <a:pt x="4598" y="2903"/>
                  </a:lnTo>
                  <a:lnTo>
                    <a:pt x="4562" y="2780"/>
                  </a:lnTo>
                  <a:lnTo>
                    <a:pt x="4483" y="2692"/>
                  </a:lnTo>
                  <a:lnTo>
                    <a:pt x="4474" y="2595"/>
                  </a:lnTo>
                  <a:lnTo>
                    <a:pt x="4430" y="2480"/>
                  </a:lnTo>
                  <a:lnTo>
                    <a:pt x="4324" y="2418"/>
                  </a:lnTo>
                  <a:lnTo>
                    <a:pt x="4271" y="2330"/>
                  </a:lnTo>
                  <a:lnTo>
                    <a:pt x="4227" y="2198"/>
                  </a:lnTo>
                  <a:lnTo>
                    <a:pt x="4174" y="2109"/>
                  </a:lnTo>
                  <a:lnTo>
                    <a:pt x="4086" y="2065"/>
                  </a:lnTo>
                  <a:lnTo>
                    <a:pt x="3980" y="2083"/>
                  </a:lnTo>
                  <a:lnTo>
                    <a:pt x="3892" y="2171"/>
                  </a:lnTo>
                  <a:lnTo>
                    <a:pt x="3795" y="2242"/>
                  </a:lnTo>
                  <a:lnTo>
                    <a:pt x="3671" y="2401"/>
                  </a:lnTo>
                  <a:lnTo>
                    <a:pt x="3592" y="2418"/>
                  </a:lnTo>
                  <a:lnTo>
                    <a:pt x="3521" y="2471"/>
                  </a:lnTo>
                  <a:lnTo>
                    <a:pt x="3539" y="2551"/>
                  </a:lnTo>
                  <a:lnTo>
                    <a:pt x="3574" y="2595"/>
                  </a:lnTo>
                  <a:lnTo>
                    <a:pt x="3495" y="2577"/>
                  </a:lnTo>
                  <a:lnTo>
                    <a:pt x="3424" y="2542"/>
                  </a:lnTo>
                  <a:lnTo>
                    <a:pt x="3389" y="2471"/>
                  </a:lnTo>
                  <a:lnTo>
                    <a:pt x="3353" y="2401"/>
                  </a:lnTo>
                  <a:lnTo>
                    <a:pt x="3292" y="2365"/>
                  </a:lnTo>
                  <a:lnTo>
                    <a:pt x="3230" y="2374"/>
                  </a:lnTo>
                  <a:lnTo>
                    <a:pt x="3177" y="2445"/>
                  </a:lnTo>
                  <a:lnTo>
                    <a:pt x="3151" y="2506"/>
                  </a:lnTo>
                  <a:lnTo>
                    <a:pt x="3195" y="2533"/>
                  </a:lnTo>
                  <a:lnTo>
                    <a:pt x="3203" y="2577"/>
                  </a:lnTo>
                  <a:lnTo>
                    <a:pt x="3274" y="2630"/>
                  </a:lnTo>
                  <a:lnTo>
                    <a:pt x="1747" y="2683"/>
                  </a:lnTo>
                  <a:lnTo>
                    <a:pt x="1659" y="2683"/>
                  </a:lnTo>
                  <a:lnTo>
                    <a:pt x="1606" y="2656"/>
                  </a:lnTo>
                  <a:lnTo>
                    <a:pt x="1536" y="2639"/>
                  </a:lnTo>
                  <a:lnTo>
                    <a:pt x="1483" y="2683"/>
                  </a:lnTo>
                  <a:lnTo>
                    <a:pt x="1403" y="2683"/>
                  </a:lnTo>
                  <a:lnTo>
                    <a:pt x="1324" y="2692"/>
                  </a:lnTo>
                  <a:lnTo>
                    <a:pt x="1288" y="2727"/>
                  </a:lnTo>
                  <a:lnTo>
                    <a:pt x="1227" y="2727"/>
                  </a:lnTo>
                  <a:lnTo>
                    <a:pt x="1183" y="2692"/>
                  </a:lnTo>
                  <a:lnTo>
                    <a:pt x="1138" y="2674"/>
                  </a:lnTo>
                  <a:lnTo>
                    <a:pt x="1041" y="2683"/>
                  </a:lnTo>
                  <a:lnTo>
                    <a:pt x="980" y="2674"/>
                  </a:lnTo>
                  <a:lnTo>
                    <a:pt x="927" y="2603"/>
                  </a:lnTo>
                  <a:lnTo>
                    <a:pt x="883" y="2559"/>
                  </a:lnTo>
                  <a:lnTo>
                    <a:pt x="821" y="2533"/>
                  </a:lnTo>
                  <a:lnTo>
                    <a:pt x="821" y="2480"/>
                  </a:lnTo>
                  <a:lnTo>
                    <a:pt x="874" y="2445"/>
                  </a:lnTo>
                  <a:lnTo>
                    <a:pt x="883" y="2392"/>
                  </a:lnTo>
                  <a:lnTo>
                    <a:pt x="874" y="2321"/>
                  </a:lnTo>
                  <a:lnTo>
                    <a:pt x="909" y="2268"/>
                  </a:lnTo>
                  <a:lnTo>
                    <a:pt x="980" y="2224"/>
                  </a:lnTo>
                  <a:lnTo>
                    <a:pt x="1015" y="2171"/>
                  </a:lnTo>
                  <a:lnTo>
                    <a:pt x="997" y="2109"/>
                  </a:lnTo>
                  <a:lnTo>
                    <a:pt x="953" y="2092"/>
                  </a:lnTo>
                  <a:lnTo>
                    <a:pt x="900" y="2136"/>
                  </a:lnTo>
                  <a:lnTo>
                    <a:pt x="847" y="2118"/>
                  </a:lnTo>
                  <a:lnTo>
                    <a:pt x="803" y="2153"/>
                  </a:lnTo>
                  <a:lnTo>
                    <a:pt x="715" y="2145"/>
                  </a:lnTo>
                  <a:lnTo>
                    <a:pt x="671" y="2189"/>
                  </a:lnTo>
                  <a:lnTo>
                    <a:pt x="521" y="2127"/>
                  </a:lnTo>
                  <a:lnTo>
                    <a:pt x="459" y="2198"/>
                  </a:lnTo>
                  <a:lnTo>
                    <a:pt x="415" y="2145"/>
                  </a:lnTo>
                  <a:lnTo>
                    <a:pt x="344" y="2118"/>
                  </a:lnTo>
                  <a:lnTo>
                    <a:pt x="282" y="2118"/>
                  </a:lnTo>
                  <a:lnTo>
                    <a:pt x="256" y="2021"/>
                  </a:lnTo>
                  <a:lnTo>
                    <a:pt x="221" y="1968"/>
                  </a:lnTo>
                  <a:lnTo>
                    <a:pt x="177" y="1915"/>
                  </a:lnTo>
                  <a:lnTo>
                    <a:pt x="124" y="1871"/>
                  </a:lnTo>
                  <a:lnTo>
                    <a:pt x="53" y="1871"/>
                  </a:lnTo>
                  <a:lnTo>
                    <a:pt x="0" y="1836"/>
                  </a:lnTo>
                  <a:lnTo>
                    <a:pt x="388" y="1562"/>
                  </a:lnTo>
                  <a:lnTo>
                    <a:pt x="450" y="1527"/>
                  </a:lnTo>
                  <a:lnTo>
                    <a:pt x="538" y="1509"/>
                  </a:lnTo>
                  <a:lnTo>
                    <a:pt x="582" y="1430"/>
                  </a:lnTo>
                  <a:lnTo>
                    <a:pt x="662" y="1412"/>
                  </a:lnTo>
                  <a:lnTo>
                    <a:pt x="671" y="1342"/>
                  </a:lnTo>
                  <a:lnTo>
                    <a:pt x="662" y="1306"/>
                  </a:lnTo>
                  <a:lnTo>
                    <a:pt x="706" y="1271"/>
                  </a:lnTo>
                  <a:lnTo>
                    <a:pt x="653" y="1218"/>
                  </a:lnTo>
                  <a:lnTo>
                    <a:pt x="706" y="1156"/>
                  </a:lnTo>
                  <a:lnTo>
                    <a:pt x="759" y="1112"/>
                  </a:lnTo>
                  <a:lnTo>
                    <a:pt x="830" y="1121"/>
                  </a:lnTo>
                  <a:lnTo>
                    <a:pt x="821" y="1068"/>
                  </a:lnTo>
                  <a:lnTo>
                    <a:pt x="838" y="1024"/>
                  </a:lnTo>
                  <a:lnTo>
                    <a:pt x="785" y="971"/>
                  </a:lnTo>
                  <a:lnTo>
                    <a:pt x="838" y="918"/>
                  </a:lnTo>
                  <a:lnTo>
                    <a:pt x="909" y="909"/>
                  </a:lnTo>
                  <a:lnTo>
                    <a:pt x="962" y="865"/>
                  </a:lnTo>
                  <a:lnTo>
                    <a:pt x="1006" y="918"/>
                  </a:lnTo>
                  <a:lnTo>
                    <a:pt x="1059" y="892"/>
                  </a:lnTo>
                  <a:lnTo>
                    <a:pt x="1041" y="830"/>
                  </a:lnTo>
                  <a:lnTo>
                    <a:pt x="1112" y="848"/>
                  </a:lnTo>
                  <a:lnTo>
                    <a:pt x="1138" y="812"/>
                  </a:lnTo>
                  <a:lnTo>
                    <a:pt x="1147" y="759"/>
                  </a:lnTo>
                  <a:lnTo>
                    <a:pt x="1200" y="759"/>
                  </a:lnTo>
                  <a:lnTo>
                    <a:pt x="1227" y="706"/>
                  </a:lnTo>
                  <a:lnTo>
                    <a:pt x="1288" y="706"/>
                  </a:lnTo>
                  <a:lnTo>
                    <a:pt x="1288" y="671"/>
                  </a:lnTo>
                  <a:lnTo>
                    <a:pt x="1386" y="689"/>
                  </a:lnTo>
                  <a:lnTo>
                    <a:pt x="1456" y="680"/>
                  </a:lnTo>
                  <a:lnTo>
                    <a:pt x="1456" y="627"/>
                  </a:lnTo>
                  <a:lnTo>
                    <a:pt x="1465" y="556"/>
                  </a:lnTo>
                  <a:lnTo>
                    <a:pt x="1500" y="539"/>
                  </a:lnTo>
                  <a:lnTo>
                    <a:pt x="1553" y="583"/>
                  </a:lnTo>
                  <a:lnTo>
                    <a:pt x="1606" y="521"/>
                  </a:lnTo>
                  <a:lnTo>
                    <a:pt x="1677" y="556"/>
                  </a:lnTo>
                  <a:lnTo>
                    <a:pt x="1747" y="556"/>
                  </a:lnTo>
                  <a:lnTo>
                    <a:pt x="1827" y="512"/>
                  </a:lnTo>
                  <a:lnTo>
                    <a:pt x="1871" y="565"/>
                  </a:lnTo>
                  <a:lnTo>
                    <a:pt x="1924" y="539"/>
                  </a:lnTo>
                  <a:lnTo>
                    <a:pt x="1950" y="583"/>
                  </a:lnTo>
                  <a:lnTo>
                    <a:pt x="2012" y="556"/>
                  </a:lnTo>
                  <a:lnTo>
                    <a:pt x="2074" y="583"/>
                  </a:lnTo>
                  <a:lnTo>
                    <a:pt x="2118" y="530"/>
                  </a:lnTo>
                  <a:lnTo>
                    <a:pt x="2189" y="530"/>
                  </a:lnTo>
                  <a:lnTo>
                    <a:pt x="2277" y="530"/>
                  </a:lnTo>
                  <a:lnTo>
                    <a:pt x="2321" y="477"/>
                  </a:lnTo>
                  <a:lnTo>
                    <a:pt x="2383" y="486"/>
                  </a:lnTo>
                  <a:lnTo>
                    <a:pt x="2409" y="424"/>
                  </a:lnTo>
                  <a:lnTo>
                    <a:pt x="2497" y="442"/>
                  </a:lnTo>
                  <a:lnTo>
                    <a:pt x="2559" y="406"/>
                  </a:lnTo>
                  <a:lnTo>
                    <a:pt x="2789" y="406"/>
                  </a:lnTo>
                  <a:lnTo>
                    <a:pt x="2771" y="345"/>
                  </a:lnTo>
                  <a:lnTo>
                    <a:pt x="2859" y="327"/>
                  </a:lnTo>
                  <a:lnTo>
                    <a:pt x="2912" y="292"/>
                  </a:lnTo>
                  <a:lnTo>
                    <a:pt x="2903" y="239"/>
                  </a:lnTo>
                  <a:lnTo>
                    <a:pt x="2992" y="239"/>
                  </a:lnTo>
                  <a:lnTo>
                    <a:pt x="3000" y="195"/>
                  </a:lnTo>
                  <a:lnTo>
                    <a:pt x="3053" y="177"/>
                  </a:lnTo>
                  <a:lnTo>
                    <a:pt x="3124" y="177"/>
                  </a:lnTo>
                  <a:lnTo>
                    <a:pt x="3177" y="150"/>
                  </a:lnTo>
                  <a:lnTo>
                    <a:pt x="3239" y="168"/>
                  </a:lnTo>
                  <a:lnTo>
                    <a:pt x="3301" y="177"/>
                  </a:lnTo>
                  <a:lnTo>
                    <a:pt x="3371" y="168"/>
                  </a:lnTo>
                  <a:lnTo>
                    <a:pt x="3459" y="177"/>
                  </a:lnTo>
                  <a:lnTo>
                    <a:pt x="3512" y="186"/>
                  </a:lnTo>
                  <a:lnTo>
                    <a:pt x="3618" y="106"/>
                  </a:lnTo>
                  <a:lnTo>
                    <a:pt x="369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2" name="Freeform 7">
              <a:extLst>
                <a:ext uri="{FF2B5EF4-FFF2-40B4-BE49-F238E27FC236}">
                  <a16:creationId xmlns:a16="http://schemas.microsoft.com/office/drawing/2014/main" id="{113AE63B-1D4F-3241-A899-03E4488CEB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5337" y="2365375"/>
              <a:ext cx="1528763" cy="1436687"/>
            </a:xfrm>
            <a:custGeom>
              <a:avLst/>
              <a:gdLst>
                <a:gd name="T0" fmla="*/ 4007 w 4246"/>
                <a:gd name="T1" fmla="*/ 2285 h 3989"/>
                <a:gd name="T2" fmla="*/ 3998 w 4246"/>
                <a:gd name="T3" fmla="*/ 2100 h 3989"/>
                <a:gd name="T4" fmla="*/ 3936 w 4246"/>
                <a:gd name="T5" fmla="*/ 1862 h 3989"/>
                <a:gd name="T6" fmla="*/ 3874 w 4246"/>
                <a:gd name="T7" fmla="*/ 1667 h 3989"/>
                <a:gd name="T8" fmla="*/ 3874 w 4246"/>
                <a:gd name="T9" fmla="*/ 1447 h 3989"/>
                <a:gd name="T10" fmla="*/ 3927 w 4246"/>
                <a:gd name="T11" fmla="*/ 1279 h 3989"/>
                <a:gd name="T12" fmla="*/ 3883 w 4246"/>
                <a:gd name="T13" fmla="*/ 1129 h 3989"/>
                <a:gd name="T14" fmla="*/ 3839 w 4246"/>
                <a:gd name="T15" fmla="*/ 1014 h 3989"/>
                <a:gd name="T16" fmla="*/ 3998 w 4246"/>
                <a:gd name="T17" fmla="*/ 864 h 3989"/>
                <a:gd name="T18" fmla="*/ 4059 w 4246"/>
                <a:gd name="T19" fmla="*/ 706 h 3989"/>
                <a:gd name="T20" fmla="*/ 4042 w 4246"/>
                <a:gd name="T21" fmla="*/ 529 h 3989"/>
                <a:gd name="T22" fmla="*/ 4174 w 4246"/>
                <a:gd name="T23" fmla="*/ 309 h 3989"/>
                <a:gd name="T24" fmla="*/ 4174 w 4246"/>
                <a:gd name="T25" fmla="*/ 176 h 3989"/>
                <a:gd name="T26" fmla="*/ 4121 w 4246"/>
                <a:gd name="T27" fmla="*/ 35 h 3989"/>
                <a:gd name="T28" fmla="*/ 3918 w 4246"/>
                <a:gd name="T29" fmla="*/ 9 h 3989"/>
                <a:gd name="T30" fmla="*/ 3680 w 4246"/>
                <a:gd name="T31" fmla="*/ 61 h 3989"/>
                <a:gd name="T32" fmla="*/ 3468 w 4246"/>
                <a:gd name="T33" fmla="*/ 61 h 3989"/>
                <a:gd name="T34" fmla="*/ 3265 w 4246"/>
                <a:gd name="T35" fmla="*/ 88 h 3989"/>
                <a:gd name="T36" fmla="*/ 2992 w 4246"/>
                <a:gd name="T37" fmla="*/ 132 h 3989"/>
                <a:gd name="T38" fmla="*/ 2648 w 4246"/>
                <a:gd name="T39" fmla="*/ 123 h 3989"/>
                <a:gd name="T40" fmla="*/ 2321 w 4246"/>
                <a:gd name="T41" fmla="*/ 114 h 3989"/>
                <a:gd name="T42" fmla="*/ 2162 w 4246"/>
                <a:gd name="T43" fmla="*/ 220 h 3989"/>
                <a:gd name="T44" fmla="*/ 1986 w 4246"/>
                <a:gd name="T45" fmla="*/ 176 h 3989"/>
                <a:gd name="T46" fmla="*/ 1844 w 4246"/>
                <a:gd name="T47" fmla="*/ 291 h 3989"/>
                <a:gd name="T48" fmla="*/ 1624 w 4246"/>
                <a:gd name="T49" fmla="*/ 326 h 3989"/>
                <a:gd name="T50" fmla="*/ 1439 w 4246"/>
                <a:gd name="T51" fmla="*/ 344 h 3989"/>
                <a:gd name="T52" fmla="*/ 1297 w 4246"/>
                <a:gd name="T53" fmla="*/ 476 h 3989"/>
                <a:gd name="T54" fmla="*/ 1236 w 4246"/>
                <a:gd name="T55" fmla="*/ 626 h 3989"/>
                <a:gd name="T56" fmla="*/ 1103 w 4246"/>
                <a:gd name="T57" fmla="*/ 767 h 3989"/>
                <a:gd name="T58" fmla="*/ 927 w 4246"/>
                <a:gd name="T59" fmla="*/ 847 h 3989"/>
                <a:gd name="T60" fmla="*/ 618 w 4246"/>
                <a:gd name="T61" fmla="*/ 979 h 3989"/>
                <a:gd name="T62" fmla="*/ 441 w 4246"/>
                <a:gd name="T63" fmla="*/ 1173 h 3989"/>
                <a:gd name="T64" fmla="*/ 230 w 4246"/>
                <a:gd name="T65" fmla="*/ 1323 h 3989"/>
                <a:gd name="T66" fmla="*/ 62 w 4246"/>
                <a:gd name="T67" fmla="*/ 1562 h 3989"/>
                <a:gd name="T68" fmla="*/ 115 w 4246"/>
                <a:gd name="T69" fmla="*/ 3909 h 3989"/>
                <a:gd name="T70" fmla="*/ 327 w 4246"/>
                <a:gd name="T71" fmla="*/ 3909 h 3989"/>
                <a:gd name="T72" fmla="*/ 415 w 4246"/>
                <a:gd name="T73" fmla="*/ 3979 h 3989"/>
                <a:gd name="T74" fmla="*/ 591 w 4246"/>
                <a:gd name="T75" fmla="*/ 3935 h 3989"/>
                <a:gd name="T76" fmla="*/ 715 w 4246"/>
                <a:gd name="T77" fmla="*/ 3865 h 3989"/>
                <a:gd name="T78" fmla="*/ 891 w 4246"/>
                <a:gd name="T79" fmla="*/ 3873 h 3989"/>
                <a:gd name="T80" fmla="*/ 1024 w 4246"/>
                <a:gd name="T81" fmla="*/ 3706 h 3989"/>
                <a:gd name="T82" fmla="*/ 1006 w 4246"/>
                <a:gd name="T83" fmla="*/ 3582 h 3989"/>
                <a:gd name="T84" fmla="*/ 1183 w 4246"/>
                <a:gd name="T85" fmla="*/ 3485 h 3989"/>
                <a:gd name="T86" fmla="*/ 1138 w 4246"/>
                <a:gd name="T87" fmla="*/ 3335 h 3989"/>
                <a:gd name="T88" fmla="*/ 1315 w 4246"/>
                <a:gd name="T89" fmla="*/ 3229 h 3989"/>
                <a:gd name="T90" fmla="*/ 1394 w 4246"/>
                <a:gd name="T91" fmla="*/ 3194 h 3989"/>
                <a:gd name="T92" fmla="*/ 1500 w 4246"/>
                <a:gd name="T93" fmla="*/ 3123 h 3989"/>
                <a:gd name="T94" fmla="*/ 1641 w 4246"/>
                <a:gd name="T95" fmla="*/ 3070 h 3989"/>
                <a:gd name="T96" fmla="*/ 1809 w 4246"/>
                <a:gd name="T97" fmla="*/ 3044 h 3989"/>
                <a:gd name="T98" fmla="*/ 1853 w 4246"/>
                <a:gd name="T99" fmla="*/ 2903 h 3989"/>
                <a:gd name="T100" fmla="*/ 2030 w 4246"/>
                <a:gd name="T101" fmla="*/ 2920 h 3989"/>
                <a:gd name="T102" fmla="*/ 2224 w 4246"/>
                <a:gd name="T103" fmla="*/ 2929 h 3989"/>
                <a:gd name="T104" fmla="*/ 2365 w 4246"/>
                <a:gd name="T105" fmla="*/ 2920 h 3989"/>
                <a:gd name="T106" fmla="*/ 2542 w 4246"/>
                <a:gd name="T107" fmla="*/ 2894 h 3989"/>
                <a:gd name="T108" fmla="*/ 2736 w 4246"/>
                <a:gd name="T109" fmla="*/ 2850 h 3989"/>
                <a:gd name="T110" fmla="*/ 2912 w 4246"/>
                <a:gd name="T111" fmla="*/ 2770 h 3989"/>
                <a:gd name="T112" fmla="*/ 3212 w 4246"/>
                <a:gd name="T113" fmla="*/ 2691 h 3989"/>
                <a:gd name="T114" fmla="*/ 3345 w 4246"/>
                <a:gd name="T115" fmla="*/ 2603 h 3989"/>
                <a:gd name="T116" fmla="*/ 3477 w 4246"/>
                <a:gd name="T117" fmla="*/ 2541 h 3989"/>
                <a:gd name="T118" fmla="*/ 3654 w 4246"/>
                <a:gd name="T119" fmla="*/ 2541 h 3989"/>
                <a:gd name="T120" fmla="*/ 3865 w 4246"/>
                <a:gd name="T121" fmla="*/ 2550 h 3989"/>
                <a:gd name="T122" fmla="*/ 4033 w 4246"/>
                <a:gd name="T123" fmla="*/ 2347 h 3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46" h="3989">
                  <a:moveTo>
                    <a:pt x="4033" y="2347"/>
                  </a:moveTo>
                  <a:lnTo>
                    <a:pt x="4051" y="2303"/>
                  </a:lnTo>
                  <a:lnTo>
                    <a:pt x="4007" y="2285"/>
                  </a:lnTo>
                  <a:lnTo>
                    <a:pt x="4059" y="2197"/>
                  </a:lnTo>
                  <a:lnTo>
                    <a:pt x="4042" y="2144"/>
                  </a:lnTo>
                  <a:lnTo>
                    <a:pt x="3998" y="2100"/>
                  </a:lnTo>
                  <a:lnTo>
                    <a:pt x="4015" y="2012"/>
                  </a:lnTo>
                  <a:lnTo>
                    <a:pt x="3998" y="1941"/>
                  </a:lnTo>
                  <a:lnTo>
                    <a:pt x="3936" y="1862"/>
                  </a:lnTo>
                  <a:lnTo>
                    <a:pt x="3892" y="1809"/>
                  </a:lnTo>
                  <a:lnTo>
                    <a:pt x="3857" y="1729"/>
                  </a:lnTo>
                  <a:lnTo>
                    <a:pt x="3874" y="1667"/>
                  </a:lnTo>
                  <a:lnTo>
                    <a:pt x="3901" y="1606"/>
                  </a:lnTo>
                  <a:lnTo>
                    <a:pt x="3892" y="1509"/>
                  </a:lnTo>
                  <a:lnTo>
                    <a:pt x="3874" y="1447"/>
                  </a:lnTo>
                  <a:lnTo>
                    <a:pt x="3909" y="1394"/>
                  </a:lnTo>
                  <a:lnTo>
                    <a:pt x="3892" y="1323"/>
                  </a:lnTo>
                  <a:lnTo>
                    <a:pt x="3927" y="1279"/>
                  </a:lnTo>
                  <a:lnTo>
                    <a:pt x="3901" y="1235"/>
                  </a:lnTo>
                  <a:lnTo>
                    <a:pt x="3927" y="1182"/>
                  </a:lnTo>
                  <a:lnTo>
                    <a:pt x="3883" y="1129"/>
                  </a:lnTo>
                  <a:lnTo>
                    <a:pt x="3901" y="1094"/>
                  </a:lnTo>
                  <a:lnTo>
                    <a:pt x="3839" y="1067"/>
                  </a:lnTo>
                  <a:lnTo>
                    <a:pt x="3839" y="1014"/>
                  </a:lnTo>
                  <a:lnTo>
                    <a:pt x="3901" y="970"/>
                  </a:lnTo>
                  <a:lnTo>
                    <a:pt x="3945" y="917"/>
                  </a:lnTo>
                  <a:lnTo>
                    <a:pt x="3998" y="864"/>
                  </a:lnTo>
                  <a:lnTo>
                    <a:pt x="4051" y="811"/>
                  </a:lnTo>
                  <a:lnTo>
                    <a:pt x="4086" y="767"/>
                  </a:lnTo>
                  <a:lnTo>
                    <a:pt x="4059" y="706"/>
                  </a:lnTo>
                  <a:lnTo>
                    <a:pt x="4033" y="653"/>
                  </a:lnTo>
                  <a:lnTo>
                    <a:pt x="4068" y="591"/>
                  </a:lnTo>
                  <a:lnTo>
                    <a:pt x="4042" y="529"/>
                  </a:lnTo>
                  <a:lnTo>
                    <a:pt x="4086" y="432"/>
                  </a:lnTo>
                  <a:lnTo>
                    <a:pt x="4130" y="379"/>
                  </a:lnTo>
                  <a:lnTo>
                    <a:pt x="4174" y="309"/>
                  </a:lnTo>
                  <a:lnTo>
                    <a:pt x="4245" y="256"/>
                  </a:lnTo>
                  <a:lnTo>
                    <a:pt x="4236" y="194"/>
                  </a:lnTo>
                  <a:lnTo>
                    <a:pt x="4174" y="176"/>
                  </a:lnTo>
                  <a:lnTo>
                    <a:pt x="4139" y="114"/>
                  </a:lnTo>
                  <a:lnTo>
                    <a:pt x="4174" y="79"/>
                  </a:lnTo>
                  <a:lnTo>
                    <a:pt x="4121" y="35"/>
                  </a:lnTo>
                  <a:lnTo>
                    <a:pt x="4051" y="0"/>
                  </a:lnTo>
                  <a:lnTo>
                    <a:pt x="3971" y="0"/>
                  </a:lnTo>
                  <a:lnTo>
                    <a:pt x="3918" y="9"/>
                  </a:lnTo>
                  <a:lnTo>
                    <a:pt x="3821" y="35"/>
                  </a:lnTo>
                  <a:lnTo>
                    <a:pt x="3759" y="70"/>
                  </a:lnTo>
                  <a:lnTo>
                    <a:pt x="3680" y="61"/>
                  </a:lnTo>
                  <a:lnTo>
                    <a:pt x="3609" y="26"/>
                  </a:lnTo>
                  <a:lnTo>
                    <a:pt x="3539" y="26"/>
                  </a:lnTo>
                  <a:lnTo>
                    <a:pt x="3468" y="61"/>
                  </a:lnTo>
                  <a:lnTo>
                    <a:pt x="3433" y="106"/>
                  </a:lnTo>
                  <a:lnTo>
                    <a:pt x="3345" y="114"/>
                  </a:lnTo>
                  <a:lnTo>
                    <a:pt x="3265" y="88"/>
                  </a:lnTo>
                  <a:lnTo>
                    <a:pt x="3186" y="123"/>
                  </a:lnTo>
                  <a:lnTo>
                    <a:pt x="3133" y="159"/>
                  </a:lnTo>
                  <a:lnTo>
                    <a:pt x="2992" y="132"/>
                  </a:lnTo>
                  <a:lnTo>
                    <a:pt x="2815" y="176"/>
                  </a:lnTo>
                  <a:lnTo>
                    <a:pt x="2753" y="159"/>
                  </a:lnTo>
                  <a:lnTo>
                    <a:pt x="2648" y="123"/>
                  </a:lnTo>
                  <a:lnTo>
                    <a:pt x="2533" y="123"/>
                  </a:lnTo>
                  <a:lnTo>
                    <a:pt x="2427" y="123"/>
                  </a:lnTo>
                  <a:lnTo>
                    <a:pt x="2321" y="114"/>
                  </a:lnTo>
                  <a:lnTo>
                    <a:pt x="2250" y="106"/>
                  </a:lnTo>
                  <a:lnTo>
                    <a:pt x="2215" y="159"/>
                  </a:lnTo>
                  <a:lnTo>
                    <a:pt x="2162" y="220"/>
                  </a:lnTo>
                  <a:lnTo>
                    <a:pt x="2083" y="256"/>
                  </a:lnTo>
                  <a:lnTo>
                    <a:pt x="2030" y="229"/>
                  </a:lnTo>
                  <a:lnTo>
                    <a:pt x="1986" y="176"/>
                  </a:lnTo>
                  <a:lnTo>
                    <a:pt x="1950" y="211"/>
                  </a:lnTo>
                  <a:lnTo>
                    <a:pt x="1880" y="211"/>
                  </a:lnTo>
                  <a:lnTo>
                    <a:pt x="1844" y="291"/>
                  </a:lnTo>
                  <a:lnTo>
                    <a:pt x="1774" y="291"/>
                  </a:lnTo>
                  <a:lnTo>
                    <a:pt x="1739" y="335"/>
                  </a:lnTo>
                  <a:lnTo>
                    <a:pt x="1624" y="326"/>
                  </a:lnTo>
                  <a:lnTo>
                    <a:pt x="1527" y="335"/>
                  </a:lnTo>
                  <a:lnTo>
                    <a:pt x="1447" y="291"/>
                  </a:lnTo>
                  <a:lnTo>
                    <a:pt x="1439" y="344"/>
                  </a:lnTo>
                  <a:lnTo>
                    <a:pt x="1386" y="370"/>
                  </a:lnTo>
                  <a:lnTo>
                    <a:pt x="1359" y="441"/>
                  </a:lnTo>
                  <a:lnTo>
                    <a:pt x="1297" y="476"/>
                  </a:lnTo>
                  <a:lnTo>
                    <a:pt x="1280" y="529"/>
                  </a:lnTo>
                  <a:lnTo>
                    <a:pt x="1236" y="573"/>
                  </a:lnTo>
                  <a:lnTo>
                    <a:pt x="1236" y="626"/>
                  </a:lnTo>
                  <a:lnTo>
                    <a:pt x="1174" y="670"/>
                  </a:lnTo>
                  <a:lnTo>
                    <a:pt x="1165" y="723"/>
                  </a:lnTo>
                  <a:lnTo>
                    <a:pt x="1103" y="767"/>
                  </a:lnTo>
                  <a:lnTo>
                    <a:pt x="1077" y="811"/>
                  </a:lnTo>
                  <a:lnTo>
                    <a:pt x="997" y="820"/>
                  </a:lnTo>
                  <a:lnTo>
                    <a:pt x="927" y="847"/>
                  </a:lnTo>
                  <a:lnTo>
                    <a:pt x="821" y="847"/>
                  </a:lnTo>
                  <a:lnTo>
                    <a:pt x="715" y="917"/>
                  </a:lnTo>
                  <a:lnTo>
                    <a:pt x="618" y="979"/>
                  </a:lnTo>
                  <a:lnTo>
                    <a:pt x="547" y="1023"/>
                  </a:lnTo>
                  <a:lnTo>
                    <a:pt x="468" y="1076"/>
                  </a:lnTo>
                  <a:lnTo>
                    <a:pt x="441" y="1173"/>
                  </a:lnTo>
                  <a:lnTo>
                    <a:pt x="388" y="1217"/>
                  </a:lnTo>
                  <a:lnTo>
                    <a:pt x="300" y="1270"/>
                  </a:lnTo>
                  <a:lnTo>
                    <a:pt x="230" y="1323"/>
                  </a:lnTo>
                  <a:lnTo>
                    <a:pt x="150" y="1367"/>
                  </a:lnTo>
                  <a:lnTo>
                    <a:pt x="106" y="1482"/>
                  </a:lnTo>
                  <a:lnTo>
                    <a:pt x="62" y="1562"/>
                  </a:lnTo>
                  <a:lnTo>
                    <a:pt x="0" y="1614"/>
                  </a:lnTo>
                  <a:lnTo>
                    <a:pt x="71" y="3873"/>
                  </a:lnTo>
                  <a:lnTo>
                    <a:pt x="115" y="3909"/>
                  </a:lnTo>
                  <a:lnTo>
                    <a:pt x="194" y="3891"/>
                  </a:lnTo>
                  <a:lnTo>
                    <a:pt x="238" y="3917"/>
                  </a:lnTo>
                  <a:lnTo>
                    <a:pt x="327" y="3909"/>
                  </a:lnTo>
                  <a:lnTo>
                    <a:pt x="335" y="3953"/>
                  </a:lnTo>
                  <a:lnTo>
                    <a:pt x="415" y="3944"/>
                  </a:lnTo>
                  <a:lnTo>
                    <a:pt x="415" y="3979"/>
                  </a:lnTo>
                  <a:lnTo>
                    <a:pt x="503" y="3953"/>
                  </a:lnTo>
                  <a:lnTo>
                    <a:pt x="530" y="3988"/>
                  </a:lnTo>
                  <a:lnTo>
                    <a:pt x="591" y="3935"/>
                  </a:lnTo>
                  <a:lnTo>
                    <a:pt x="582" y="3882"/>
                  </a:lnTo>
                  <a:lnTo>
                    <a:pt x="627" y="3838"/>
                  </a:lnTo>
                  <a:lnTo>
                    <a:pt x="715" y="3865"/>
                  </a:lnTo>
                  <a:lnTo>
                    <a:pt x="741" y="3926"/>
                  </a:lnTo>
                  <a:lnTo>
                    <a:pt x="803" y="3891"/>
                  </a:lnTo>
                  <a:lnTo>
                    <a:pt x="891" y="3873"/>
                  </a:lnTo>
                  <a:lnTo>
                    <a:pt x="935" y="3794"/>
                  </a:lnTo>
                  <a:lnTo>
                    <a:pt x="1015" y="3776"/>
                  </a:lnTo>
                  <a:lnTo>
                    <a:pt x="1024" y="3706"/>
                  </a:lnTo>
                  <a:lnTo>
                    <a:pt x="1015" y="3670"/>
                  </a:lnTo>
                  <a:lnTo>
                    <a:pt x="1059" y="3635"/>
                  </a:lnTo>
                  <a:lnTo>
                    <a:pt x="1006" y="3582"/>
                  </a:lnTo>
                  <a:lnTo>
                    <a:pt x="1059" y="3520"/>
                  </a:lnTo>
                  <a:lnTo>
                    <a:pt x="1112" y="3476"/>
                  </a:lnTo>
                  <a:lnTo>
                    <a:pt x="1183" y="3485"/>
                  </a:lnTo>
                  <a:lnTo>
                    <a:pt x="1174" y="3432"/>
                  </a:lnTo>
                  <a:lnTo>
                    <a:pt x="1191" y="3388"/>
                  </a:lnTo>
                  <a:lnTo>
                    <a:pt x="1138" y="3335"/>
                  </a:lnTo>
                  <a:lnTo>
                    <a:pt x="1191" y="3282"/>
                  </a:lnTo>
                  <a:lnTo>
                    <a:pt x="1262" y="3273"/>
                  </a:lnTo>
                  <a:lnTo>
                    <a:pt x="1315" y="3229"/>
                  </a:lnTo>
                  <a:lnTo>
                    <a:pt x="1359" y="3282"/>
                  </a:lnTo>
                  <a:lnTo>
                    <a:pt x="1412" y="3256"/>
                  </a:lnTo>
                  <a:lnTo>
                    <a:pt x="1394" y="3194"/>
                  </a:lnTo>
                  <a:lnTo>
                    <a:pt x="1465" y="3212"/>
                  </a:lnTo>
                  <a:lnTo>
                    <a:pt x="1491" y="3176"/>
                  </a:lnTo>
                  <a:lnTo>
                    <a:pt x="1500" y="3123"/>
                  </a:lnTo>
                  <a:lnTo>
                    <a:pt x="1553" y="3123"/>
                  </a:lnTo>
                  <a:lnTo>
                    <a:pt x="1580" y="3070"/>
                  </a:lnTo>
                  <a:lnTo>
                    <a:pt x="1641" y="3070"/>
                  </a:lnTo>
                  <a:lnTo>
                    <a:pt x="1641" y="3035"/>
                  </a:lnTo>
                  <a:lnTo>
                    <a:pt x="1739" y="3053"/>
                  </a:lnTo>
                  <a:lnTo>
                    <a:pt x="1809" y="3044"/>
                  </a:lnTo>
                  <a:lnTo>
                    <a:pt x="1809" y="2991"/>
                  </a:lnTo>
                  <a:lnTo>
                    <a:pt x="1818" y="2920"/>
                  </a:lnTo>
                  <a:lnTo>
                    <a:pt x="1853" y="2903"/>
                  </a:lnTo>
                  <a:lnTo>
                    <a:pt x="1906" y="2947"/>
                  </a:lnTo>
                  <a:lnTo>
                    <a:pt x="1959" y="2885"/>
                  </a:lnTo>
                  <a:lnTo>
                    <a:pt x="2030" y="2920"/>
                  </a:lnTo>
                  <a:lnTo>
                    <a:pt x="2100" y="2920"/>
                  </a:lnTo>
                  <a:lnTo>
                    <a:pt x="2180" y="2876"/>
                  </a:lnTo>
                  <a:lnTo>
                    <a:pt x="2224" y="2929"/>
                  </a:lnTo>
                  <a:lnTo>
                    <a:pt x="2277" y="2903"/>
                  </a:lnTo>
                  <a:lnTo>
                    <a:pt x="2303" y="2947"/>
                  </a:lnTo>
                  <a:lnTo>
                    <a:pt x="2365" y="2920"/>
                  </a:lnTo>
                  <a:lnTo>
                    <a:pt x="2427" y="2947"/>
                  </a:lnTo>
                  <a:lnTo>
                    <a:pt x="2471" y="2894"/>
                  </a:lnTo>
                  <a:lnTo>
                    <a:pt x="2542" y="2894"/>
                  </a:lnTo>
                  <a:lnTo>
                    <a:pt x="2630" y="2894"/>
                  </a:lnTo>
                  <a:lnTo>
                    <a:pt x="2674" y="2841"/>
                  </a:lnTo>
                  <a:lnTo>
                    <a:pt x="2736" y="2850"/>
                  </a:lnTo>
                  <a:lnTo>
                    <a:pt x="2762" y="2788"/>
                  </a:lnTo>
                  <a:lnTo>
                    <a:pt x="2850" y="2806"/>
                  </a:lnTo>
                  <a:lnTo>
                    <a:pt x="2912" y="2770"/>
                  </a:lnTo>
                  <a:lnTo>
                    <a:pt x="3142" y="2770"/>
                  </a:lnTo>
                  <a:lnTo>
                    <a:pt x="3124" y="2709"/>
                  </a:lnTo>
                  <a:lnTo>
                    <a:pt x="3212" y="2691"/>
                  </a:lnTo>
                  <a:lnTo>
                    <a:pt x="3265" y="2656"/>
                  </a:lnTo>
                  <a:lnTo>
                    <a:pt x="3256" y="2603"/>
                  </a:lnTo>
                  <a:lnTo>
                    <a:pt x="3345" y="2603"/>
                  </a:lnTo>
                  <a:lnTo>
                    <a:pt x="3353" y="2559"/>
                  </a:lnTo>
                  <a:lnTo>
                    <a:pt x="3406" y="2541"/>
                  </a:lnTo>
                  <a:lnTo>
                    <a:pt x="3477" y="2541"/>
                  </a:lnTo>
                  <a:lnTo>
                    <a:pt x="3530" y="2514"/>
                  </a:lnTo>
                  <a:lnTo>
                    <a:pt x="3592" y="2532"/>
                  </a:lnTo>
                  <a:lnTo>
                    <a:pt x="3654" y="2541"/>
                  </a:lnTo>
                  <a:lnTo>
                    <a:pt x="3724" y="2532"/>
                  </a:lnTo>
                  <a:lnTo>
                    <a:pt x="3812" y="2541"/>
                  </a:lnTo>
                  <a:lnTo>
                    <a:pt x="3865" y="2550"/>
                  </a:lnTo>
                  <a:lnTo>
                    <a:pt x="3971" y="2470"/>
                  </a:lnTo>
                  <a:lnTo>
                    <a:pt x="4051" y="2364"/>
                  </a:lnTo>
                  <a:lnTo>
                    <a:pt x="4033" y="234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3" name="Freeform 8">
              <a:extLst>
                <a:ext uri="{FF2B5EF4-FFF2-40B4-BE49-F238E27FC236}">
                  <a16:creationId xmlns:a16="http://schemas.microsoft.com/office/drawing/2014/main" id="{2044BAC1-7F96-754B-9D09-99AD35923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837" y="0"/>
              <a:ext cx="1044575" cy="809625"/>
            </a:xfrm>
            <a:custGeom>
              <a:avLst/>
              <a:gdLst>
                <a:gd name="T0" fmla="*/ 1085 w 2903"/>
                <a:gd name="T1" fmla="*/ 2188 h 2251"/>
                <a:gd name="T2" fmla="*/ 1085 w 2903"/>
                <a:gd name="T3" fmla="*/ 2091 h 2251"/>
                <a:gd name="T4" fmla="*/ 1164 w 2903"/>
                <a:gd name="T5" fmla="*/ 1994 h 2251"/>
                <a:gd name="T6" fmla="*/ 1234 w 2903"/>
                <a:gd name="T7" fmla="*/ 1844 h 2251"/>
                <a:gd name="T8" fmla="*/ 1287 w 2903"/>
                <a:gd name="T9" fmla="*/ 1712 h 2251"/>
                <a:gd name="T10" fmla="*/ 1340 w 2903"/>
                <a:gd name="T11" fmla="*/ 1597 h 2251"/>
                <a:gd name="T12" fmla="*/ 1516 w 2903"/>
                <a:gd name="T13" fmla="*/ 1465 h 2251"/>
                <a:gd name="T14" fmla="*/ 1675 w 2903"/>
                <a:gd name="T15" fmla="*/ 1394 h 2251"/>
                <a:gd name="T16" fmla="*/ 1834 w 2903"/>
                <a:gd name="T17" fmla="*/ 1138 h 2251"/>
                <a:gd name="T18" fmla="*/ 1922 w 2903"/>
                <a:gd name="T19" fmla="*/ 1006 h 2251"/>
                <a:gd name="T20" fmla="*/ 1993 w 2903"/>
                <a:gd name="T21" fmla="*/ 891 h 2251"/>
                <a:gd name="T22" fmla="*/ 2249 w 2903"/>
                <a:gd name="T23" fmla="*/ 838 h 2251"/>
                <a:gd name="T24" fmla="*/ 2478 w 2903"/>
                <a:gd name="T25" fmla="*/ 759 h 2251"/>
                <a:gd name="T26" fmla="*/ 2664 w 2903"/>
                <a:gd name="T27" fmla="*/ 671 h 2251"/>
                <a:gd name="T28" fmla="*/ 2823 w 2903"/>
                <a:gd name="T29" fmla="*/ 538 h 2251"/>
                <a:gd name="T30" fmla="*/ 2893 w 2903"/>
                <a:gd name="T31" fmla="*/ 406 h 2251"/>
                <a:gd name="T32" fmla="*/ 2796 w 2903"/>
                <a:gd name="T33" fmla="*/ 238 h 2251"/>
                <a:gd name="T34" fmla="*/ 2611 w 2903"/>
                <a:gd name="T35" fmla="*/ 115 h 2251"/>
                <a:gd name="T36" fmla="*/ 2364 w 2903"/>
                <a:gd name="T37" fmla="*/ 18 h 2251"/>
                <a:gd name="T38" fmla="*/ 2187 w 2903"/>
                <a:gd name="T39" fmla="*/ 9 h 2251"/>
                <a:gd name="T40" fmla="*/ 2187 w 2903"/>
                <a:gd name="T41" fmla="*/ 124 h 2251"/>
                <a:gd name="T42" fmla="*/ 2055 w 2903"/>
                <a:gd name="T43" fmla="*/ 168 h 2251"/>
                <a:gd name="T44" fmla="*/ 2046 w 2903"/>
                <a:gd name="T45" fmla="*/ 291 h 2251"/>
                <a:gd name="T46" fmla="*/ 1914 w 2903"/>
                <a:gd name="T47" fmla="*/ 362 h 2251"/>
                <a:gd name="T48" fmla="*/ 1799 w 2903"/>
                <a:gd name="T49" fmla="*/ 282 h 2251"/>
                <a:gd name="T50" fmla="*/ 1728 w 2903"/>
                <a:gd name="T51" fmla="*/ 450 h 2251"/>
                <a:gd name="T52" fmla="*/ 1631 w 2903"/>
                <a:gd name="T53" fmla="*/ 644 h 2251"/>
                <a:gd name="T54" fmla="*/ 1472 w 2903"/>
                <a:gd name="T55" fmla="*/ 724 h 2251"/>
                <a:gd name="T56" fmla="*/ 1340 w 2903"/>
                <a:gd name="T57" fmla="*/ 821 h 2251"/>
                <a:gd name="T58" fmla="*/ 1172 w 2903"/>
                <a:gd name="T59" fmla="*/ 812 h 2251"/>
                <a:gd name="T60" fmla="*/ 1041 w 2903"/>
                <a:gd name="T61" fmla="*/ 856 h 2251"/>
                <a:gd name="T62" fmla="*/ 873 w 2903"/>
                <a:gd name="T63" fmla="*/ 962 h 2251"/>
                <a:gd name="T64" fmla="*/ 732 w 2903"/>
                <a:gd name="T65" fmla="*/ 1068 h 2251"/>
                <a:gd name="T66" fmla="*/ 661 w 2903"/>
                <a:gd name="T67" fmla="*/ 1174 h 2251"/>
                <a:gd name="T68" fmla="*/ 511 w 2903"/>
                <a:gd name="T69" fmla="*/ 1253 h 2251"/>
                <a:gd name="T70" fmla="*/ 353 w 2903"/>
                <a:gd name="T71" fmla="*/ 1324 h 2251"/>
                <a:gd name="T72" fmla="*/ 114 w 2903"/>
                <a:gd name="T73" fmla="*/ 1332 h 2251"/>
                <a:gd name="T74" fmla="*/ 17 w 2903"/>
                <a:gd name="T75" fmla="*/ 1474 h 2251"/>
                <a:gd name="T76" fmla="*/ 0 w 2903"/>
                <a:gd name="T77" fmla="*/ 1668 h 2251"/>
                <a:gd name="T78" fmla="*/ 70 w 2903"/>
                <a:gd name="T79" fmla="*/ 1765 h 2251"/>
                <a:gd name="T80" fmla="*/ 176 w 2903"/>
                <a:gd name="T81" fmla="*/ 1800 h 2251"/>
                <a:gd name="T82" fmla="*/ 414 w 2903"/>
                <a:gd name="T83" fmla="*/ 1765 h 2251"/>
                <a:gd name="T84" fmla="*/ 467 w 2903"/>
                <a:gd name="T85" fmla="*/ 1844 h 2251"/>
                <a:gd name="T86" fmla="*/ 556 w 2903"/>
                <a:gd name="T87" fmla="*/ 1879 h 2251"/>
                <a:gd name="T88" fmla="*/ 661 w 2903"/>
                <a:gd name="T89" fmla="*/ 1959 h 2251"/>
                <a:gd name="T90" fmla="*/ 688 w 2903"/>
                <a:gd name="T91" fmla="*/ 2074 h 2251"/>
                <a:gd name="T92" fmla="*/ 591 w 2903"/>
                <a:gd name="T93" fmla="*/ 2188 h 2251"/>
                <a:gd name="T94" fmla="*/ 661 w 2903"/>
                <a:gd name="T95" fmla="*/ 2250 h 2251"/>
                <a:gd name="T96" fmla="*/ 812 w 2903"/>
                <a:gd name="T97" fmla="*/ 2215 h 2251"/>
                <a:gd name="T98" fmla="*/ 953 w 2903"/>
                <a:gd name="T99" fmla="*/ 2224 h 2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03" h="2251">
                  <a:moveTo>
                    <a:pt x="1032" y="2241"/>
                  </a:moveTo>
                  <a:lnTo>
                    <a:pt x="1085" y="2188"/>
                  </a:lnTo>
                  <a:lnTo>
                    <a:pt x="1085" y="2144"/>
                  </a:lnTo>
                  <a:lnTo>
                    <a:pt x="1085" y="2091"/>
                  </a:lnTo>
                  <a:lnTo>
                    <a:pt x="1129" y="2047"/>
                  </a:lnTo>
                  <a:lnTo>
                    <a:pt x="1164" y="1994"/>
                  </a:lnTo>
                  <a:lnTo>
                    <a:pt x="1190" y="1941"/>
                  </a:lnTo>
                  <a:lnTo>
                    <a:pt x="1234" y="1844"/>
                  </a:lnTo>
                  <a:lnTo>
                    <a:pt x="1261" y="1774"/>
                  </a:lnTo>
                  <a:lnTo>
                    <a:pt x="1287" y="1712"/>
                  </a:lnTo>
                  <a:lnTo>
                    <a:pt x="1340" y="1659"/>
                  </a:lnTo>
                  <a:lnTo>
                    <a:pt x="1340" y="1597"/>
                  </a:lnTo>
                  <a:lnTo>
                    <a:pt x="1428" y="1527"/>
                  </a:lnTo>
                  <a:lnTo>
                    <a:pt x="1516" y="1465"/>
                  </a:lnTo>
                  <a:lnTo>
                    <a:pt x="1622" y="1447"/>
                  </a:lnTo>
                  <a:lnTo>
                    <a:pt x="1675" y="1394"/>
                  </a:lnTo>
                  <a:lnTo>
                    <a:pt x="1728" y="1315"/>
                  </a:lnTo>
                  <a:lnTo>
                    <a:pt x="1834" y="1138"/>
                  </a:lnTo>
                  <a:lnTo>
                    <a:pt x="1869" y="1076"/>
                  </a:lnTo>
                  <a:lnTo>
                    <a:pt x="1922" y="1006"/>
                  </a:lnTo>
                  <a:lnTo>
                    <a:pt x="1940" y="953"/>
                  </a:lnTo>
                  <a:lnTo>
                    <a:pt x="1993" y="891"/>
                  </a:lnTo>
                  <a:lnTo>
                    <a:pt x="2090" y="865"/>
                  </a:lnTo>
                  <a:lnTo>
                    <a:pt x="2249" y="838"/>
                  </a:lnTo>
                  <a:lnTo>
                    <a:pt x="2337" y="794"/>
                  </a:lnTo>
                  <a:lnTo>
                    <a:pt x="2478" y="759"/>
                  </a:lnTo>
                  <a:lnTo>
                    <a:pt x="2567" y="732"/>
                  </a:lnTo>
                  <a:lnTo>
                    <a:pt x="2664" y="671"/>
                  </a:lnTo>
                  <a:lnTo>
                    <a:pt x="2708" y="591"/>
                  </a:lnTo>
                  <a:lnTo>
                    <a:pt x="2823" y="538"/>
                  </a:lnTo>
                  <a:lnTo>
                    <a:pt x="2902" y="476"/>
                  </a:lnTo>
                  <a:lnTo>
                    <a:pt x="2893" y="406"/>
                  </a:lnTo>
                  <a:lnTo>
                    <a:pt x="2840" y="309"/>
                  </a:lnTo>
                  <a:lnTo>
                    <a:pt x="2796" y="238"/>
                  </a:lnTo>
                  <a:lnTo>
                    <a:pt x="2717" y="168"/>
                  </a:lnTo>
                  <a:lnTo>
                    <a:pt x="2611" y="115"/>
                  </a:lnTo>
                  <a:lnTo>
                    <a:pt x="2478" y="71"/>
                  </a:lnTo>
                  <a:lnTo>
                    <a:pt x="2364" y="18"/>
                  </a:lnTo>
                  <a:lnTo>
                    <a:pt x="2284" y="0"/>
                  </a:lnTo>
                  <a:lnTo>
                    <a:pt x="2187" y="9"/>
                  </a:lnTo>
                  <a:lnTo>
                    <a:pt x="2134" y="62"/>
                  </a:lnTo>
                  <a:lnTo>
                    <a:pt x="2187" y="124"/>
                  </a:lnTo>
                  <a:lnTo>
                    <a:pt x="2161" y="185"/>
                  </a:lnTo>
                  <a:lnTo>
                    <a:pt x="2055" y="168"/>
                  </a:lnTo>
                  <a:lnTo>
                    <a:pt x="1993" y="212"/>
                  </a:lnTo>
                  <a:lnTo>
                    <a:pt x="2046" y="291"/>
                  </a:lnTo>
                  <a:lnTo>
                    <a:pt x="2020" y="353"/>
                  </a:lnTo>
                  <a:lnTo>
                    <a:pt x="1914" y="362"/>
                  </a:lnTo>
                  <a:lnTo>
                    <a:pt x="1869" y="291"/>
                  </a:lnTo>
                  <a:lnTo>
                    <a:pt x="1799" y="282"/>
                  </a:lnTo>
                  <a:lnTo>
                    <a:pt x="1737" y="309"/>
                  </a:lnTo>
                  <a:lnTo>
                    <a:pt x="1728" y="450"/>
                  </a:lnTo>
                  <a:lnTo>
                    <a:pt x="1667" y="574"/>
                  </a:lnTo>
                  <a:lnTo>
                    <a:pt x="1631" y="644"/>
                  </a:lnTo>
                  <a:lnTo>
                    <a:pt x="1534" y="688"/>
                  </a:lnTo>
                  <a:lnTo>
                    <a:pt x="1472" y="724"/>
                  </a:lnTo>
                  <a:lnTo>
                    <a:pt x="1437" y="776"/>
                  </a:lnTo>
                  <a:lnTo>
                    <a:pt x="1340" y="821"/>
                  </a:lnTo>
                  <a:lnTo>
                    <a:pt x="1243" y="803"/>
                  </a:lnTo>
                  <a:lnTo>
                    <a:pt x="1172" y="812"/>
                  </a:lnTo>
                  <a:lnTo>
                    <a:pt x="1120" y="847"/>
                  </a:lnTo>
                  <a:lnTo>
                    <a:pt x="1041" y="856"/>
                  </a:lnTo>
                  <a:lnTo>
                    <a:pt x="953" y="909"/>
                  </a:lnTo>
                  <a:lnTo>
                    <a:pt x="873" y="962"/>
                  </a:lnTo>
                  <a:lnTo>
                    <a:pt x="820" y="1041"/>
                  </a:lnTo>
                  <a:lnTo>
                    <a:pt x="732" y="1068"/>
                  </a:lnTo>
                  <a:lnTo>
                    <a:pt x="661" y="1112"/>
                  </a:lnTo>
                  <a:lnTo>
                    <a:pt x="661" y="1174"/>
                  </a:lnTo>
                  <a:lnTo>
                    <a:pt x="564" y="1191"/>
                  </a:lnTo>
                  <a:lnTo>
                    <a:pt x="511" y="1253"/>
                  </a:lnTo>
                  <a:lnTo>
                    <a:pt x="441" y="1306"/>
                  </a:lnTo>
                  <a:lnTo>
                    <a:pt x="353" y="1324"/>
                  </a:lnTo>
                  <a:lnTo>
                    <a:pt x="211" y="1324"/>
                  </a:lnTo>
                  <a:lnTo>
                    <a:pt x="114" y="1332"/>
                  </a:lnTo>
                  <a:lnTo>
                    <a:pt x="97" y="1394"/>
                  </a:lnTo>
                  <a:lnTo>
                    <a:pt x="17" y="1474"/>
                  </a:lnTo>
                  <a:lnTo>
                    <a:pt x="8" y="1571"/>
                  </a:lnTo>
                  <a:lnTo>
                    <a:pt x="0" y="1668"/>
                  </a:lnTo>
                  <a:lnTo>
                    <a:pt x="26" y="1729"/>
                  </a:lnTo>
                  <a:lnTo>
                    <a:pt x="70" y="1765"/>
                  </a:lnTo>
                  <a:lnTo>
                    <a:pt x="61" y="1809"/>
                  </a:lnTo>
                  <a:lnTo>
                    <a:pt x="176" y="1800"/>
                  </a:lnTo>
                  <a:lnTo>
                    <a:pt x="300" y="1765"/>
                  </a:lnTo>
                  <a:lnTo>
                    <a:pt x="414" y="1765"/>
                  </a:lnTo>
                  <a:lnTo>
                    <a:pt x="476" y="1774"/>
                  </a:lnTo>
                  <a:lnTo>
                    <a:pt x="467" y="1844"/>
                  </a:lnTo>
                  <a:lnTo>
                    <a:pt x="450" y="1915"/>
                  </a:lnTo>
                  <a:lnTo>
                    <a:pt x="556" y="1879"/>
                  </a:lnTo>
                  <a:lnTo>
                    <a:pt x="600" y="1941"/>
                  </a:lnTo>
                  <a:lnTo>
                    <a:pt x="661" y="1959"/>
                  </a:lnTo>
                  <a:lnTo>
                    <a:pt x="706" y="2012"/>
                  </a:lnTo>
                  <a:lnTo>
                    <a:pt x="688" y="2074"/>
                  </a:lnTo>
                  <a:lnTo>
                    <a:pt x="644" y="2118"/>
                  </a:lnTo>
                  <a:lnTo>
                    <a:pt x="591" y="2188"/>
                  </a:lnTo>
                  <a:lnTo>
                    <a:pt x="653" y="2206"/>
                  </a:lnTo>
                  <a:lnTo>
                    <a:pt x="661" y="2250"/>
                  </a:lnTo>
                  <a:lnTo>
                    <a:pt x="732" y="2215"/>
                  </a:lnTo>
                  <a:lnTo>
                    <a:pt x="812" y="2215"/>
                  </a:lnTo>
                  <a:lnTo>
                    <a:pt x="864" y="2232"/>
                  </a:lnTo>
                  <a:lnTo>
                    <a:pt x="953" y="2224"/>
                  </a:lnTo>
                  <a:lnTo>
                    <a:pt x="1032" y="224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4" name="Freeform 9">
              <a:extLst>
                <a:ext uri="{FF2B5EF4-FFF2-40B4-BE49-F238E27FC236}">
                  <a16:creationId xmlns:a16="http://schemas.microsoft.com/office/drawing/2014/main" id="{46B72DC4-4CF9-D54B-8B34-41FA843A6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612" y="466725"/>
              <a:ext cx="577850" cy="906462"/>
            </a:xfrm>
            <a:custGeom>
              <a:avLst/>
              <a:gdLst>
                <a:gd name="T0" fmla="*/ 1535 w 1607"/>
                <a:gd name="T1" fmla="*/ 556 h 2516"/>
                <a:gd name="T2" fmla="*/ 1553 w 1607"/>
                <a:gd name="T3" fmla="*/ 680 h 2516"/>
                <a:gd name="T4" fmla="*/ 1580 w 1607"/>
                <a:gd name="T5" fmla="*/ 821 h 2516"/>
                <a:gd name="T6" fmla="*/ 1491 w 1607"/>
                <a:gd name="T7" fmla="*/ 909 h 2516"/>
                <a:gd name="T8" fmla="*/ 1341 w 1607"/>
                <a:gd name="T9" fmla="*/ 962 h 2516"/>
                <a:gd name="T10" fmla="*/ 1165 w 1607"/>
                <a:gd name="T11" fmla="*/ 1041 h 2516"/>
                <a:gd name="T12" fmla="*/ 1085 w 1607"/>
                <a:gd name="T13" fmla="*/ 1156 h 2516"/>
                <a:gd name="T14" fmla="*/ 1041 w 1607"/>
                <a:gd name="T15" fmla="*/ 1324 h 2516"/>
                <a:gd name="T16" fmla="*/ 1138 w 1607"/>
                <a:gd name="T17" fmla="*/ 1482 h 2516"/>
                <a:gd name="T18" fmla="*/ 1324 w 1607"/>
                <a:gd name="T19" fmla="*/ 1632 h 2516"/>
                <a:gd name="T20" fmla="*/ 1403 w 1607"/>
                <a:gd name="T21" fmla="*/ 1791 h 2516"/>
                <a:gd name="T22" fmla="*/ 1306 w 1607"/>
                <a:gd name="T23" fmla="*/ 1844 h 2516"/>
                <a:gd name="T24" fmla="*/ 1103 w 1607"/>
                <a:gd name="T25" fmla="*/ 1844 h 2516"/>
                <a:gd name="T26" fmla="*/ 1041 w 1607"/>
                <a:gd name="T27" fmla="*/ 1932 h 2516"/>
                <a:gd name="T28" fmla="*/ 1041 w 1607"/>
                <a:gd name="T29" fmla="*/ 1994 h 2516"/>
                <a:gd name="T30" fmla="*/ 1174 w 1607"/>
                <a:gd name="T31" fmla="*/ 2083 h 2516"/>
                <a:gd name="T32" fmla="*/ 1209 w 1607"/>
                <a:gd name="T33" fmla="*/ 2215 h 2516"/>
                <a:gd name="T34" fmla="*/ 1262 w 1607"/>
                <a:gd name="T35" fmla="*/ 2277 h 2516"/>
                <a:gd name="T36" fmla="*/ 1315 w 1607"/>
                <a:gd name="T37" fmla="*/ 2330 h 2516"/>
                <a:gd name="T38" fmla="*/ 1394 w 1607"/>
                <a:gd name="T39" fmla="*/ 2391 h 2516"/>
                <a:gd name="T40" fmla="*/ 1341 w 1607"/>
                <a:gd name="T41" fmla="*/ 2515 h 2516"/>
                <a:gd name="T42" fmla="*/ 1174 w 1607"/>
                <a:gd name="T43" fmla="*/ 2497 h 2516"/>
                <a:gd name="T44" fmla="*/ 1068 w 1607"/>
                <a:gd name="T45" fmla="*/ 2506 h 2516"/>
                <a:gd name="T46" fmla="*/ 971 w 1607"/>
                <a:gd name="T47" fmla="*/ 2427 h 2516"/>
                <a:gd name="T48" fmla="*/ 821 w 1607"/>
                <a:gd name="T49" fmla="*/ 2347 h 2516"/>
                <a:gd name="T50" fmla="*/ 732 w 1607"/>
                <a:gd name="T51" fmla="*/ 2250 h 2516"/>
                <a:gd name="T52" fmla="*/ 635 w 1607"/>
                <a:gd name="T53" fmla="*/ 2180 h 2516"/>
                <a:gd name="T54" fmla="*/ 485 w 1607"/>
                <a:gd name="T55" fmla="*/ 2206 h 2516"/>
                <a:gd name="T56" fmla="*/ 362 w 1607"/>
                <a:gd name="T57" fmla="*/ 2083 h 2516"/>
                <a:gd name="T58" fmla="*/ 212 w 1607"/>
                <a:gd name="T59" fmla="*/ 2056 h 2516"/>
                <a:gd name="T60" fmla="*/ 221 w 1607"/>
                <a:gd name="T61" fmla="*/ 1915 h 2516"/>
                <a:gd name="T62" fmla="*/ 194 w 1607"/>
                <a:gd name="T63" fmla="*/ 1818 h 2516"/>
                <a:gd name="T64" fmla="*/ 238 w 1607"/>
                <a:gd name="T65" fmla="*/ 1685 h 2516"/>
                <a:gd name="T66" fmla="*/ 141 w 1607"/>
                <a:gd name="T67" fmla="*/ 1632 h 2516"/>
                <a:gd name="T68" fmla="*/ 115 w 1607"/>
                <a:gd name="T69" fmla="*/ 1518 h 2516"/>
                <a:gd name="T70" fmla="*/ 185 w 1607"/>
                <a:gd name="T71" fmla="*/ 1438 h 2516"/>
                <a:gd name="T72" fmla="*/ 70 w 1607"/>
                <a:gd name="T73" fmla="*/ 1332 h 2516"/>
                <a:gd name="T74" fmla="*/ 53 w 1607"/>
                <a:gd name="T75" fmla="*/ 1244 h 2516"/>
                <a:gd name="T76" fmla="*/ 79 w 1607"/>
                <a:gd name="T77" fmla="*/ 1130 h 2516"/>
                <a:gd name="T78" fmla="*/ 123 w 1607"/>
                <a:gd name="T79" fmla="*/ 1024 h 2516"/>
                <a:gd name="T80" fmla="*/ 159 w 1607"/>
                <a:gd name="T81" fmla="*/ 900 h 2516"/>
                <a:gd name="T82" fmla="*/ 229 w 1607"/>
                <a:gd name="T83" fmla="*/ 785 h 2516"/>
                <a:gd name="T84" fmla="*/ 212 w 1607"/>
                <a:gd name="T85" fmla="*/ 662 h 2516"/>
                <a:gd name="T86" fmla="*/ 221 w 1607"/>
                <a:gd name="T87" fmla="*/ 538 h 2516"/>
                <a:gd name="T88" fmla="*/ 273 w 1607"/>
                <a:gd name="T89" fmla="*/ 397 h 2516"/>
                <a:gd name="T90" fmla="*/ 423 w 1607"/>
                <a:gd name="T91" fmla="*/ 371 h 2516"/>
                <a:gd name="T92" fmla="*/ 626 w 1607"/>
                <a:gd name="T93" fmla="*/ 397 h 2516"/>
                <a:gd name="T94" fmla="*/ 856 w 1607"/>
                <a:gd name="T95" fmla="*/ 344 h 2516"/>
                <a:gd name="T96" fmla="*/ 838 w 1607"/>
                <a:gd name="T97" fmla="*/ 141 h 2516"/>
                <a:gd name="T98" fmla="*/ 909 w 1607"/>
                <a:gd name="T99" fmla="*/ 62 h 2516"/>
                <a:gd name="T100" fmla="*/ 997 w 1607"/>
                <a:gd name="T101" fmla="*/ 0 h 2516"/>
                <a:gd name="T102" fmla="*/ 1129 w 1607"/>
                <a:gd name="T103" fmla="*/ 27 h 2516"/>
                <a:gd name="T104" fmla="*/ 1332 w 1607"/>
                <a:gd name="T105" fmla="*/ 62 h 2516"/>
                <a:gd name="T106" fmla="*/ 1518 w 1607"/>
                <a:gd name="T107" fmla="*/ 53 h 2516"/>
                <a:gd name="T108" fmla="*/ 1571 w 1607"/>
                <a:gd name="T109" fmla="*/ 97 h 2516"/>
                <a:gd name="T110" fmla="*/ 1482 w 1607"/>
                <a:gd name="T111" fmla="*/ 274 h 2516"/>
                <a:gd name="T112" fmla="*/ 1500 w 1607"/>
                <a:gd name="T113" fmla="*/ 432 h 2516"/>
                <a:gd name="T114" fmla="*/ 1535 w 1607"/>
                <a:gd name="T115" fmla="*/ 512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7" h="2516">
                  <a:moveTo>
                    <a:pt x="1491" y="556"/>
                  </a:moveTo>
                  <a:lnTo>
                    <a:pt x="1535" y="556"/>
                  </a:lnTo>
                  <a:lnTo>
                    <a:pt x="1606" y="600"/>
                  </a:lnTo>
                  <a:lnTo>
                    <a:pt x="1553" y="680"/>
                  </a:lnTo>
                  <a:lnTo>
                    <a:pt x="1571" y="741"/>
                  </a:lnTo>
                  <a:lnTo>
                    <a:pt x="1580" y="821"/>
                  </a:lnTo>
                  <a:lnTo>
                    <a:pt x="1509" y="847"/>
                  </a:lnTo>
                  <a:lnTo>
                    <a:pt x="1491" y="909"/>
                  </a:lnTo>
                  <a:lnTo>
                    <a:pt x="1421" y="927"/>
                  </a:lnTo>
                  <a:lnTo>
                    <a:pt x="1341" y="962"/>
                  </a:lnTo>
                  <a:lnTo>
                    <a:pt x="1244" y="971"/>
                  </a:lnTo>
                  <a:lnTo>
                    <a:pt x="1165" y="1041"/>
                  </a:lnTo>
                  <a:lnTo>
                    <a:pt x="1138" y="1112"/>
                  </a:lnTo>
                  <a:lnTo>
                    <a:pt x="1085" y="1156"/>
                  </a:lnTo>
                  <a:lnTo>
                    <a:pt x="1041" y="1218"/>
                  </a:lnTo>
                  <a:lnTo>
                    <a:pt x="1041" y="1324"/>
                  </a:lnTo>
                  <a:lnTo>
                    <a:pt x="1059" y="1403"/>
                  </a:lnTo>
                  <a:lnTo>
                    <a:pt x="1138" y="1482"/>
                  </a:lnTo>
                  <a:lnTo>
                    <a:pt x="1235" y="1553"/>
                  </a:lnTo>
                  <a:lnTo>
                    <a:pt x="1324" y="1632"/>
                  </a:lnTo>
                  <a:lnTo>
                    <a:pt x="1377" y="1721"/>
                  </a:lnTo>
                  <a:lnTo>
                    <a:pt x="1403" y="1791"/>
                  </a:lnTo>
                  <a:lnTo>
                    <a:pt x="1403" y="1853"/>
                  </a:lnTo>
                  <a:lnTo>
                    <a:pt x="1306" y="1844"/>
                  </a:lnTo>
                  <a:lnTo>
                    <a:pt x="1235" y="1853"/>
                  </a:lnTo>
                  <a:lnTo>
                    <a:pt x="1103" y="1844"/>
                  </a:lnTo>
                  <a:lnTo>
                    <a:pt x="1050" y="1862"/>
                  </a:lnTo>
                  <a:lnTo>
                    <a:pt x="1041" y="1932"/>
                  </a:lnTo>
                  <a:lnTo>
                    <a:pt x="971" y="1959"/>
                  </a:lnTo>
                  <a:lnTo>
                    <a:pt x="1041" y="1994"/>
                  </a:lnTo>
                  <a:lnTo>
                    <a:pt x="1121" y="2021"/>
                  </a:lnTo>
                  <a:lnTo>
                    <a:pt x="1174" y="2083"/>
                  </a:lnTo>
                  <a:lnTo>
                    <a:pt x="1218" y="2153"/>
                  </a:lnTo>
                  <a:lnTo>
                    <a:pt x="1209" y="2215"/>
                  </a:lnTo>
                  <a:lnTo>
                    <a:pt x="1200" y="2277"/>
                  </a:lnTo>
                  <a:lnTo>
                    <a:pt x="1262" y="2277"/>
                  </a:lnTo>
                  <a:lnTo>
                    <a:pt x="1306" y="2277"/>
                  </a:lnTo>
                  <a:lnTo>
                    <a:pt x="1315" y="2330"/>
                  </a:lnTo>
                  <a:lnTo>
                    <a:pt x="1341" y="2391"/>
                  </a:lnTo>
                  <a:lnTo>
                    <a:pt x="1394" y="2391"/>
                  </a:lnTo>
                  <a:lnTo>
                    <a:pt x="1377" y="2453"/>
                  </a:lnTo>
                  <a:lnTo>
                    <a:pt x="1341" y="2515"/>
                  </a:lnTo>
                  <a:lnTo>
                    <a:pt x="1253" y="2506"/>
                  </a:lnTo>
                  <a:lnTo>
                    <a:pt x="1174" y="2497"/>
                  </a:lnTo>
                  <a:lnTo>
                    <a:pt x="1129" y="2462"/>
                  </a:lnTo>
                  <a:lnTo>
                    <a:pt x="1068" y="2506"/>
                  </a:lnTo>
                  <a:lnTo>
                    <a:pt x="1006" y="2497"/>
                  </a:lnTo>
                  <a:lnTo>
                    <a:pt x="971" y="2427"/>
                  </a:lnTo>
                  <a:lnTo>
                    <a:pt x="900" y="2409"/>
                  </a:lnTo>
                  <a:lnTo>
                    <a:pt x="821" y="2347"/>
                  </a:lnTo>
                  <a:lnTo>
                    <a:pt x="794" y="2277"/>
                  </a:lnTo>
                  <a:lnTo>
                    <a:pt x="732" y="2250"/>
                  </a:lnTo>
                  <a:lnTo>
                    <a:pt x="671" y="2277"/>
                  </a:lnTo>
                  <a:lnTo>
                    <a:pt x="635" y="2180"/>
                  </a:lnTo>
                  <a:lnTo>
                    <a:pt x="582" y="2241"/>
                  </a:lnTo>
                  <a:lnTo>
                    <a:pt x="485" y="2206"/>
                  </a:lnTo>
                  <a:lnTo>
                    <a:pt x="432" y="2144"/>
                  </a:lnTo>
                  <a:lnTo>
                    <a:pt x="362" y="2083"/>
                  </a:lnTo>
                  <a:lnTo>
                    <a:pt x="291" y="2038"/>
                  </a:lnTo>
                  <a:lnTo>
                    <a:pt x="212" y="2056"/>
                  </a:lnTo>
                  <a:lnTo>
                    <a:pt x="203" y="1985"/>
                  </a:lnTo>
                  <a:lnTo>
                    <a:pt x="221" y="1915"/>
                  </a:lnTo>
                  <a:lnTo>
                    <a:pt x="229" y="1871"/>
                  </a:lnTo>
                  <a:lnTo>
                    <a:pt x="194" y="1818"/>
                  </a:lnTo>
                  <a:lnTo>
                    <a:pt x="159" y="1738"/>
                  </a:lnTo>
                  <a:lnTo>
                    <a:pt x="238" y="1685"/>
                  </a:lnTo>
                  <a:lnTo>
                    <a:pt x="194" y="1668"/>
                  </a:lnTo>
                  <a:lnTo>
                    <a:pt x="141" y="1632"/>
                  </a:lnTo>
                  <a:lnTo>
                    <a:pt x="123" y="1597"/>
                  </a:lnTo>
                  <a:lnTo>
                    <a:pt x="115" y="1518"/>
                  </a:lnTo>
                  <a:lnTo>
                    <a:pt x="176" y="1482"/>
                  </a:lnTo>
                  <a:lnTo>
                    <a:pt x="185" y="1438"/>
                  </a:lnTo>
                  <a:lnTo>
                    <a:pt x="123" y="1359"/>
                  </a:lnTo>
                  <a:lnTo>
                    <a:pt x="70" y="1332"/>
                  </a:lnTo>
                  <a:lnTo>
                    <a:pt x="0" y="1297"/>
                  </a:lnTo>
                  <a:lnTo>
                    <a:pt x="53" y="1244"/>
                  </a:lnTo>
                  <a:lnTo>
                    <a:pt x="35" y="1165"/>
                  </a:lnTo>
                  <a:lnTo>
                    <a:pt x="79" y="1130"/>
                  </a:lnTo>
                  <a:lnTo>
                    <a:pt x="106" y="1068"/>
                  </a:lnTo>
                  <a:lnTo>
                    <a:pt x="123" y="1024"/>
                  </a:lnTo>
                  <a:lnTo>
                    <a:pt x="150" y="953"/>
                  </a:lnTo>
                  <a:lnTo>
                    <a:pt x="159" y="900"/>
                  </a:lnTo>
                  <a:lnTo>
                    <a:pt x="203" y="838"/>
                  </a:lnTo>
                  <a:lnTo>
                    <a:pt x="229" y="785"/>
                  </a:lnTo>
                  <a:lnTo>
                    <a:pt x="229" y="715"/>
                  </a:lnTo>
                  <a:lnTo>
                    <a:pt x="212" y="662"/>
                  </a:lnTo>
                  <a:lnTo>
                    <a:pt x="247" y="600"/>
                  </a:lnTo>
                  <a:lnTo>
                    <a:pt x="221" y="538"/>
                  </a:lnTo>
                  <a:lnTo>
                    <a:pt x="221" y="432"/>
                  </a:lnTo>
                  <a:lnTo>
                    <a:pt x="273" y="397"/>
                  </a:lnTo>
                  <a:lnTo>
                    <a:pt x="318" y="344"/>
                  </a:lnTo>
                  <a:lnTo>
                    <a:pt x="423" y="371"/>
                  </a:lnTo>
                  <a:lnTo>
                    <a:pt x="512" y="380"/>
                  </a:lnTo>
                  <a:lnTo>
                    <a:pt x="626" y="397"/>
                  </a:lnTo>
                  <a:lnTo>
                    <a:pt x="768" y="380"/>
                  </a:lnTo>
                  <a:lnTo>
                    <a:pt x="856" y="344"/>
                  </a:lnTo>
                  <a:lnTo>
                    <a:pt x="838" y="230"/>
                  </a:lnTo>
                  <a:lnTo>
                    <a:pt x="838" y="141"/>
                  </a:lnTo>
                  <a:lnTo>
                    <a:pt x="865" y="80"/>
                  </a:lnTo>
                  <a:lnTo>
                    <a:pt x="909" y="62"/>
                  </a:lnTo>
                  <a:lnTo>
                    <a:pt x="926" y="0"/>
                  </a:lnTo>
                  <a:lnTo>
                    <a:pt x="997" y="0"/>
                  </a:lnTo>
                  <a:lnTo>
                    <a:pt x="1059" y="9"/>
                  </a:lnTo>
                  <a:lnTo>
                    <a:pt x="1129" y="27"/>
                  </a:lnTo>
                  <a:lnTo>
                    <a:pt x="1244" y="53"/>
                  </a:lnTo>
                  <a:lnTo>
                    <a:pt x="1332" y="62"/>
                  </a:lnTo>
                  <a:lnTo>
                    <a:pt x="1412" y="71"/>
                  </a:lnTo>
                  <a:lnTo>
                    <a:pt x="1518" y="53"/>
                  </a:lnTo>
                  <a:lnTo>
                    <a:pt x="1588" y="35"/>
                  </a:lnTo>
                  <a:lnTo>
                    <a:pt x="1571" y="97"/>
                  </a:lnTo>
                  <a:lnTo>
                    <a:pt x="1491" y="177"/>
                  </a:lnTo>
                  <a:lnTo>
                    <a:pt x="1482" y="274"/>
                  </a:lnTo>
                  <a:lnTo>
                    <a:pt x="1474" y="371"/>
                  </a:lnTo>
                  <a:lnTo>
                    <a:pt x="1500" y="432"/>
                  </a:lnTo>
                  <a:lnTo>
                    <a:pt x="1544" y="468"/>
                  </a:lnTo>
                  <a:lnTo>
                    <a:pt x="1535" y="512"/>
                  </a:lnTo>
                  <a:lnTo>
                    <a:pt x="1491" y="55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5" name="Freeform 10">
              <a:extLst>
                <a:ext uri="{FF2B5EF4-FFF2-40B4-BE49-F238E27FC236}">
                  <a16:creationId xmlns:a16="http://schemas.microsoft.com/office/drawing/2014/main" id="{52E36F31-4382-6249-9063-48D667904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862" y="635000"/>
              <a:ext cx="552450" cy="1244600"/>
            </a:xfrm>
            <a:custGeom>
              <a:avLst/>
              <a:gdLst>
                <a:gd name="T0" fmla="*/ 423 w 1536"/>
                <a:gd name="T1" fmla="*/ 1923 h 3459"/>
                <a:gd name="T2" fmla="*/ 335 w 1536"/>
                <a:gd name="T3" fmla="*/ 1809 h 3459"/>
                <a:gd name="T4" fmla="*/ 238 w 1536"/>
                <a:gd name="T5" fmla="*/ 1747 h 3459"/>
                <a:gd name="T6" fmla="*/ 150 w 1536"/>
                <a:gd name="T7" fmla="*/ 1553 h 3459"/>
                <a:gd name="T8" fmla="*/ 70 w 1536"/>
                <a:gd name="T9" fmla="*/ 1464 h 3459"/>
                <a:gd name="T10" fmla="*/ 264 w 1536"/>
                <a:gd name="T11" fmla="*/ 1385 h 3459"/>
                <a:gd name="T12" fmla="*/ 432 w 1536"/>
                <a:gd name="T13" fmla="*/ 1323 h 3459"/>
                <a:gd name="T14" fmla="*/ 264 w 1536"/>
                <a:gd name="T15" fmla="*/ 1085 h 3459"/>
                <a:gd name="T16" fmla="*/ 70 w 1536"/>
                <a:gd name="T17" fmla="*/ 856 h 3459"/>
                <a:gd name="T18" fmla="*/ 167 w 1536"/>
                <a:gd name="T19" fmla="*/ 644 h 3459"/>
                <a:gd name="T20" fmla="*/ 370 w 1536"/>
                <a:gd name="T21" fmla="*/ 494 h 3459"/>
                <a:gd name="T22" fmla="*/ 538 w 1536"/>
                <a:gd name="T23" fmla="*/ 379 h 3459"/>
                <a:gd name="T24" fmla="*/ 582 w 1536"/>
                <a:gd name="T25" fmla="*/ 212 h 3459"/>
                <a:gd name="T26" fmla="*/ 520 w 1536"/>
                <a:gd name="T27" fmla="*/ 88 h 3459"/>
                <a:gd name="T28" fmla="*/ 803 w 1536"/>
                <a:gd name="T29" fmla="*/ 0 h 3459"/>
                <a:gd name="T30" fmla="*/ 970 w 1536"/>
                <a:gd name="T31" fmla="*/ 79 h 3459"/>
                <a:gd name="T32" fmla="*/ 1103 w 1536"/>
                <a:gd name="T33" fmla="*/ 176 h 3459"/>
                <a:gd name="T34" fmla="*/ 1191 w 1536"/>
                <a:gd name="T35" fmla="*/ 309 h 3459"/>
                <a:gd name="T36" fmla="*/ 1156 w 1536"/>
                <a:gd name="T37" fmla="*/ 441 h 3459"/>
                <a:gd name="T38" fmla="*/ 1315 w 1536"/>
                <a:gd name="T39" fmla="*/ 450 h 3459"/>
                <a:gd name="T40" fmla="*/ 1535 w 1536"/>
                <a:gd name="T41" fmla="*/ 476 h 3459"/>
                <a:gd name="T42" fmla="*/ 1420 w 1536"/>
                <a:gd name="T43" fmla="*/ 653 h 3459"/>
                <a:gd name="T44" fmla="*/ 1376 w 1536"/>
                <a:gd name="T45" fmla="*/ 935 h 3459"/>
                <a:gd name="T46" fmla="*/ 1385 w 1536"/>
                <a:gd name="T47" fmla="*/ 1138 h 3459"/>
                <a:gd name="T48" fmla="*/ 1253 w 1536"/>
                <a:gd name="T49" fmla="*/ 1376 h 3459"/>
                <a:gd name="T50" fmla="*/ 1059 w 1536"/>
                <a:gd name="T51" fmla="*/ 1606 h 3459"/>
                <a:gd name="T52" fmla="*/ 979 w 1536"/>
                <a:gd name="T53" fmla="*/ 1809 h 3459"/>
                <a:gd name="T54" fmla="*/ 891 w 1536"/>
                <a:gd name="T55" fmla="*/ 1888 h 3459"/>
                <a:gd name="T56" fmla="*/ 882 w 1536"/>
                <a:gd name="T57" fmla="*/ 2109 h 3459"/>
                <a:gd name="T58" fmla="*/ 856 w 1536"/>
                <a:gd name="T59" fmla="*/ 2267 h 3459"/>
                <a:gd name="T60" fmla="*/ 785 w 1536"/>
                <a:gd name="T61" fmla="*/ 2409 h 3459"/>
                <a:gd name="T62" fmla="*/ 820 w 1536"/>
                <a:gd name="T63" fmla="*/ 2567 h 3459"/>
                <a:gd name="T64" fmla="*/ 900 w 1536"/>
                <a:gd name="T65" fmla="*/ 2726 h 3459"/>
                <a:gd name="T66" fmla="*/ 1014 w 1536"/>
                <a:gd name="T67" fmla="*/ 2629 h 3459"/>
                <a:gd name="T68" fmla="*/ 944 w 1536"/>
                <a:gd name="T69" fmla="*/ 2903 h 3459"/>
                <a:gd name="T70" fmla="*/ 1067 w 1536"/>
                <a:gd name="T71" fmla="*/ 3106 h 3459"/>
                <a:gd name="T72" fmla="*/ 1023 w 1536"/>
                <a:gd name="T73" fmla="*/ 3272 h 3459"/>
                <a:gd name="T74" fmla="*/ 900 w 1536"/>
                <a:gd name="T75" fmla="*/ 3431 h 3459"/>
                <a:gd name="T76" fmla="*/ 714 w 1536"/>
                <a:gd name="T77" fmla="*/ 3387 h 3459"/>
                <a:gd name="T78" fmla="*/ 529 w 1536"/>
                <a:gd name="T79" fmla="*/ 3334 h 3459"/>
                <a:gd name="T80" fmla="*/ 617 w 1536"/>
                <a:gd name="T81" fmla="*/ 3167 h 3459"/>
                <a:gd name="T82" fmla="*/ 503 w 1536"/>
                <a:gd name="T83" fmla="*/ 2938 h 3459"/>
                <a:gd name="T84" fmla="*/ 503 w 1536"/>
                <a:gd name="T85" fmla="*/ 2576 h 3459"/>
                <a:gd name="T86" fmla="*/ 450 w 1536"/>
                <a:gd name="T87" fmla="*/ 2338 h 3459"/>
                <a:gd name="T88" fmla="*/ 344 w 1536"/>
                <a:gd name="T89" fmla="*/ 2126 h 3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6" h="3459">
                  <a:moveTo>
                    <a:pt x="370" y="2047"/>
                  </a:moveTo>
                  <a:lnTo>
                    <a:pt x="406" y="1985"/>
                  </a:lnTo>
                  <a:lnTo>
                    <a:pt x="423" y="1923"/>
                  </a:lnTo>
                  <a:lnTo>
                    <a:pt x="370" y="1923"/>
                  </a:lnTo>
                  <a:lnTo>
                    <a:pt x="344" y="1862"/>
                  </a:lnTo>
                  <a:lnTo>
                    <a:pt x="335" y="1809"/>
                  </a:lnTo>
                  <a:lnTo>
                    <a:pt x="291" y="1809"/>
                  </a:lnTo>
                  <a:lnTo>
                    <a:pt x="229" y="1809"/>
                  </a:lnTo>
                  <a:lnTo>
                    <a:pt x="238" y="1747"/>
                  </a:lnTo>
                  <a:lnTo>
                    <a:pt x="247" y="1685"/>
                  </a:lnTo>
                  <a:lnTo>
                    <a:pt x="203" y="1615"/>
                  </a:lnTo>
                  <a:lnTo>
                    <a:pt x="150" y="1553"/>
                  </a:lnTo>
                  <a:lnTo>
                    <a:pt x="70" y="1526"/>
                  </a:lnTo>
                  <a:lnTo>
                    <a:pt x="0" y="1491"/>
                  </a:lnTo>
                  <a:lnTo>
                    <a:pt x="70" y="1464"/>
                  </a:lnTo>
                  <a:lnTo>
                    <a:pt x="79" y="1394"/>
                  </a:lnTo>
                  <a:lnTo>
                    <a:pt x="132" y="1376"/>
                  </a:lnTo>
                  <a:lnTo>
                    <a:pt x="264" y="1385"/>
                  </a:lnTo>
                  <a:lnTo>
                    <a:pt x="335" y="1376"/>
                  </a:lnTo>
                  <a:lnTo>
                    <a:pt x="432" y="1385"/>
                  </a:lnTo>
                  <a:lnTo>
                    <a:pt x="432" y="1323"/>
                  </a:lnTo>
                  <a:lnTo>
                    <a:pt x="406" y="1253"/>
                  </a:lnTo>
                  <a:lnTo>
                    <a:pt x="353" y="1164"/>
                  </a:lnTo>
                  <a:lnTo>
                    <a:pt x="264" y="1085"/>
                  </a:lnTo>
                  <a:lnTo>
                    <a:pt x="167" y="1014"/>
                  </a:lnTo>
                  <a:lnTo>
                    <a:pt x="88" y="935"/>
                  </a:lnTo>
                  <a:lnTo>
                    <a:pt x="70" y="856"/>
                  </a:lnTo>
                  <a:lnTo>
                    <a:pt x="70" y="750"/>
                  </a:lnTo>
                  <a:lnTo>
                    <a:pt x="114" y="688"/>
                  </a:lnTo>
                  <a:lnTo>
                    <a:pt x="167" y="644"/>
                  </a:lnTo>
                  <a:lnTo>
                    <a:pt x="194" y="573"/>
                  </a:lnTo>
                  <a:lnTo>
                    <a:pt x="273" y="503"/>
                  </a:lnTo>
                  <a:lnTo>
                    <a:pt x="370" y="494"/>
                  </a:lnTo>
                  <a:lnTo>
                    <a:pt x="450" y="459"/>
                  </a:lnTo>
                  <a:lnTo>
                    <a:pt x="520" y="441"/>
                  </a:lnTo>
                  <a:lnTo>
                    <a:pt x="538" y="379"/>
                  </a:lnTo>
                  <a:lnTo>
                    <a:pt x="609" y="353"/>
                  </a:lnTo>
                  <a:lnTo>
                    <a:pt x="600" y="273"/>
                  </a:lnTo>
                  <a:lnTo>
                    <a:pt x="582" y="212"/>
                  </a:lnTo>
                  <a:lnTo>
                    <a:pt x="635" y="132"/>
                  </a:lnTo>
                  <a:lnTo>
                    <a:pt x="564" y="88"/>
                  </a:lnTo>
                  <a:lnTo>
                    <a:pt x="520" y="88"/>
                  </a:lnTo>
                  <a:lnTo>
                    <a:pt x="564" y="44"/>
                  </a:lnTo>
                  <a:lnTo>
                    <a:pt x="679" y="35"/>
                  </a:lnTo>
                  <a:lnTo>
                    <a:pt x="803" y="0"/>
                  </a:lnTo>
                  <a:lnTo>
                    <a:pt x="917" y="0"/>
                  </a:lnTo>
                  <a:lnTo>
                    <a:pt x="979" y="9"/>
                  </a:lnTo>
                  <a:lnTo>
                    <a:pt x="970" y="79"/>
                  </a:lnTo>
                  <a:lnTo>
                    <a:pt x="953" y="150"/>
                  </a:lnTo>
                  <a:lnTo>
                    <a:pt x="1059" y="114"/>
                  </a:lnTo>
                  <a:lnTo>
                    <a:pt x="1103" y="176"/>
                  </a:lnTo>
                  <a:lnTo>
                    <a:pt x="1164" y="194"/>
                  </a:lnTo>
                  <a:lnTo>
                    <a:pt x="1209" y="247"/>
                  </a:lnTo>
                  <a:lnTo>
                    <a:pt x="1191" y="309"/>
                  </a:lnTo>
                  <a:lnTo>
                    <a:pt x="1147" y="353"/>
                  </a:lnTo>
                  <a:lnTo>
                    <a:pt x="1094" y="423"/>
                  </a:lnTo>
                  <a:lnTo>
                    <a:pt x="1156" y="441"/>
                  </a:lnTo>
                  <a:lnTo>
                    <a:pt x="1164" y="485"/>
                  </a:lnTo>
                  <a:lnTo>
                    <a:pt x="1235" y="450"/>
                  </a:lnTo>
                  <a:lnTo>
                    <a:pt x="1315" y="450"/>
                  </a:lnTo>
                  <a:lnTo>
                    <a:pt x="1367" y="467"/>
                  </a:lnTo>
                  <a:lnTo>
                    <a:pt x="1456" y="459"/>
                  </a:lnTo>
                  <a:lnTo>
                    <a:pt x="1535" y="476"/>
                  </a:lnTo>
                  <a:lnTo>
                    <a:pt x="1517" y="529"/>
                  </a:lnTo>
                  <a:lnTo>
                    <a:pt x="1456" y="582"/>
                  </a:lnTo>
                  <a:lnTo>
                    <a:pt x="1420" y="653"/>
                  </a:lnTo>
                  <a:lnTo>
                    <a:pt x="1429" y="732"/>
                  </a:lnTo>
                  <a:lnTo>
                    <a:pt x="1420" y="820"/>
                  </a:lnTo>
                  <a:lnTo>
                    <a:pt x="1376" y="935"/>
                  </a:lnTo>
                  <a:lnTo>
                    <a:pt x="1359" y="1014"/>
                  </a:lnTo>
                  <a:lnTo>
                    <a:pt x="1438" y="1067"/>
                  </a:lnTo>
                  <a:lnTo>
                    <a:pt x="1385" y="1138"/>
                  </a:lnTo>
                  <a:lnTo>
                    <a:pt x="1350" y="1191"/>
                  </a:lnTo>
                  <a:lnTo>
                    <a:pt x="1323" y="1279"/>
                  </a:lnTo>
                  <a:lnTo>
                    <a:pt x="1253" y="1376"/>
                  </a:lnTo>
                  <a:lnTo>
                    <a:pt x="1164" y="1420"/>
                  </a:lnTo>
                  <a:lnTo>
                    <a:pt x="1103" y="1500"/>
                  </a:lnTo>
                  <a:lnTo>
                    <a:pt x="1059" y="1606"/>
                  </a:lnTo>
                  <a:lnTo>
                    <a:pt x="1023" y="1694"/>
                  </a:lnTo>
                  <a:lnTo>
                    <a:pt x="1023" y="1747"/>
                  </a:lnTo>
                  <a:lnTo>
                    <a:pt x="979" y="1809"/>
                  </a:lnTo>
                  <a:lnTo>
                    <a:pt x="926" y="1826"/>
                  </a:lnTo>
                  <a:lnTo>
                    <a:pt x="882" y="1826"/>
                  </a:lnTo>
                  <a:lnTo>
                    <a:pt x="891" y="1888"/>
                  </a:lnTo>
                  <a:lnTo>
                    <a:pt x="891" y="1976"/>
                  </a:lnTo>
                  <a:lnTo>
                    <a:pt x="873" y="2029"/>
                  </a:lnTo>
                  <a:lnTo>
                    <a:pt x="882" y="2109"/>
                  </a:lnTo>
                  <a:lnTo>
                    <a:pt x="891" y="2170"/>
                  </a:lnTo>
                  <a:lnTo>
                    <a:pt x="900" y="2241"/>
                  </a:lnTo>
                  <a:lnTo>
                    <a:pt x="856" y="2267"/>
                  </a:lnTo>
                  <a:lnTo>
                    <a:pt x="856" y="2312"/>
                  </a:lnTo>
                  <a:lnTo>
                    <a:pt x="820" y="2356"/>
                  </a:lnTo>
                  <a:lnTo>
                    <a:pt x="785" y="2409"/>
                  </a:lnTo>
                  <a:lnTo>
                    <a:pt x="767" y="2479"/>
                  </a:lnTo>
                  <a:lnTo>
                    <a:pt x="785" y="2523"/>
                  </a:lnTo>
                  <a:lnTo>
                    <a:pt x="820" y="2567"/>
                  </a:lnTo>
                  <a:lnTo>
                    <a:pt x="847" y="2620"/>
                  </a:lnTo>
                  <a:lnTo>
                    <a:pt x="838" y="2700"/>
                  </a:lnTo>
                  <a:lnTo>
                    <a:pt x="900" y="2726"/>
                  </a:lnTo>
                  <a:lnTo>
                    <a:pt x="917" y="2656"/>
                  </a:lnTo>
                  <a:lnTo>
                    <a:pt x="953" y="2585"/>
                  </a:lnTo>
                  <a:lnTo>
                    <a:pt x="1014" y="2629"/>
                  </a:lnTo>
                  <a:lnTo>
                    <a:pt x="997" y="2735"/>
                  </a:lnTo>
                  <a:lnTo>
                    <a:pt x="953" y="2815"/>
                  </a:lnTo>
                  <a:lnTo>
                    <a:pt x="944" y="2903"/>
                  </a:lnTo>
                  <a:lnTo>
                    <a:pt x="944" y="2973"/>
                  </a:lnTo>
                  <a:lnTo>
                    <a:pt x="988" y="3035"/>
                  </a:lnTo>
                  <a:lnTo>
                    <a:pt x="1067" y="3106"/>
                  </a:lnTo>
                  <a:lnTo>
                    <a:pt x="1067" y="3176"/>
                  </a:lnTo>
                  <a:lnTo>
                    <a:pt x="1014" y="3194"/>
                  </a:lnTo>
                  <a:lnTo>
                    <a:pt x="1023" y="3272"/>
                  </a:lnTo>
                  <a:lnTo>
                    <a:pt x="1006" y="3325"/>
                  </a:lnTo>
                  <a:lnTo>
                    <a:pt x="935" y="3387"/>
                  </a:lnTo>
                  <a:lnTo>
                    <a:pt x="900" y="3431"/>
                  </a:lnTo>
                  <a:lnTo>
                    <a:pt x="847" y="3458"/>
                  </a:lnTo>
                  <a:lnTo>
                    <a:pt x="776" y="3414"/>
                  </a:lnTo>
                  <a:lnTo>
                    <a:pt x="714" y="3387"/>
                  </a:lnTo>
                  <a:lnTo>
                    <a:pt x="661" y="3387"/>
                  </a:lnTo>
                  <a:lnTo>
                    <a:pt x="564" y="3387"/>
                  </a:lnTo>
                  <a:lnTo>
                    <a:pt x="529" y="3334"/>
                  </a:lnTo>
                  <a:lnTo>
                    <a:pt x="538" y="3264"/>
                  </a:lnTo>
                  <a:lnTo>
                    <a:pt x="609" y="3229"/>
                  </a:lnTo>
                  <a:lnTo>
                    <a:pt x="617" y="3167"/>
                  </a:lnTo>
                  <a:lnTo>
                    <a:pt x="556" y="3097"/>
                  </a:lnTo>
                  <a:lnTo>
                    <a:pt x="511" y="3000"/>
                  </a:lnTo>
                  <a:lnTo>
                    <a:pt x="503" y="2938"/>
                  </a:lnTo>
                  <a:lnTo>
                    <a:pt x="503" y="2841"/>
                  </a:lnTo>
                  <a:lnTo>
                    <a:pt x="520" y="2726"/>
                  </a:lnTo>
                  <a:lnTo>
                    <a:pt x="503" y="2576"/>
                  </a:lnTo>
                  <a:lnTo>
                    <a:pt x="459" y="2479"/>
                  </a:lnTo>
                  <a:lnTo>
                    <a:pt x="441" y="2400"/>
                  </a:lnTo>
                  <a:lnTo>
                    <a:pt x="450" y="2338"/>
                  </a:lnTo>
                  <a:lnTo>
                    <a:pt x="459" y="2250"/>
                  </a:lnTo>
                  <a:lnTo>
                    <a:pt x="432" y="2197"/>
                  </a:lnTo>
                  <a:lnTo>
                    <a:pt x="344" y="2126"/>
                  </a:lnTo>
                  <a:lnTo>
                    <a:pt x="370" y="204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6" name="Freeform 11">
              <a:extLst>
                <a:ext uri="{FF2B5EF4-FFF2-40B4-BE49-F238E27FC236}">
                  <a16:creationId xmlns:a16="http://schemas.microsoft.com/office/drawing/2014/main" id="{CF1A18AF-DED6-2840-9B7A-FB7D9EAD6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037" y="1231900"/>
              <a:ext cx="676275" cy="949325"/>
            </a:xfrm>
            <a:custGeom>
              <a:avLst/>
              <a:gdLst>
                <a:gd name="T0" fmla="*/ 62 w 1880"/>
                <a:gd name="T1" fmla="*/ 1825 h 2638"/>
                <a:gd name="T2" fmla="*/ 203 w 1880"/>
                <a:gd name="T3" fmla="*/ 1922 h 2638"/>
                <a:gd name="T4" fmla="*/ 336 w 1880"/>
                <a:gd name="T5" fmla="*/ 1931 h 2638"/>
                <a:gd name="T6" fmla="*/ 415 w 1880"/>
                <a:gd name="T7" fmla="*/ 1869 h 2638"/>
                <a:gd name="T8" fmla="*/ 556 w 1880"/>
                <a:gd name="T9" fmla="*/ 1825 h 2638"/>
                <a:gd name="T10" fmla="*/ 689 w 1880"/>
                <a:gd name="T11" fmla="*/ 1807 h 2638"/>
                <a:gd name="T12" fmla="*/ 733 w 1880"/>
                <a:gd name="T13" fmla="*/ 1905 h 2638"/>
                <a:gd name="T14" fmla="*/ 839 w 1880"/>
                <a:gd name="T15" fmla="*/ 1975 h 2638"/>
                <a:gd name="T16" fmla="*/ 865 w 1880"/>
                <a:gd name="T17" fmla="*/ 2055 h 2638"/>
                <a:gd name="T18" fmla="*/ 909 w 1880"/>
                <a:gd name="T19" fmla="*/ 2178 h 2638"/>
                <a:gd name="T20" fmla="*/ 944 w 1880"/>
                <a:gd name="T21" fmla="*/ 2319 h 2638"/>
                <a:gd name="T22" fmla="*/ 953 w 1880"/>
                <a:gd name="T23" fmla="*/ 2443 h 2638"/>
                <a:gd name="T24" fmla="*/ 1094 w 1880"/>
                <a:gd name="T25" fmla="*/ 2513 h 2638"/>
                <a:gd name="T26" fmla="*/ 1253 w 1880"/>
                <a:gd name="T27" fmla="*/ 2505 h 2638"/>
                <a:gd name="T28" fmla="*/ 1297 w 1880"/>
                <a:gd name="T29" fmla="*/ 2610 h 2638"/>
                <a:gd name="T30" fmla="*/ 1411 w 1880"/>
                <a:gd name="T31" fmla="*/ 2619 h 2638"/>
                <a:gd name="T32" fmla="*/ 1517 w 1880"/>
                <a:gd name="T33" fmla="*/ 2628 h 2638"/>
                <a:gd name="T34" fmla="*/ 1614 w 1880"/>
                <a:gd name="T35" fmla="*/ 2469 h 2638"/>
                <a:gd name="T36" fmla="*/ 1711 w 1880"/>
                <a:gd name="T37" fmla="*/ 2434 h 2638"/>
                <a:gd name="T38" fmla="*/ 1826 w 1880"/>
                <a:gd name="T39" fmla="*/ 2487 h 2638"/>
                <a:gd name="T40" fmla="*/ 1773 w 1880"/>
                <a:gd name="T41" fmla="*/ 2249 h 2638"/>
                <a:gd name="T42" fmla="*/ 1738 w 1880"/>
                <a:gd name="T43" fmla="*/ 2125 h 2638"/>
                <a:gd name="T44" fmla="*/ 1632 w 1880"/>
                <a:gd name="T45" fmla="*/ 2063 h 2638"/>
                <a:gd name="T46" fmla="*/ 1429 w 1880"/>
                <a:gd name="T47" fmla="*/ 2055 h 2638"/>
                <a:gd name="T48" fmla="*/ 1341 w 1880"/>
                <a:gd name="T49" fmla="*/ 1940 h 2638"/>
                <a:gd name="T50" fmla="*/ 1332 w 1880"/>
                <a:gd name="T51" fmla="*/ 1816 h 2638"/>
                <a:gd name="T52" fmla="*/ 1332 w 1880"/>
                <a:gd name="T53" fmla="*/ 1675 h 2638"/>
                <a:gd name="T54" fmla="*/ 1341 w 1880"/>
                <a:gd name="T55" fmla="*/ 1535 h 2638"/>
                <a:gd name="T56" fmla="*/ 1403 w 1880"/>
                <a:gd name="T57" fmla="*/ 1403 h 2638"/>
                <a:gd name="T58" fmla="*/ 1420 w 1880"/>
                <a:gd name="T59" fmla="*/ 1288 h 2638"/>
                <a:gd name="T60" fmla="*/ 1473 w 1880"/>
                <a:gd name="T61" fmla="*/ 1164 h 2638"/>
                <a:gd name="T62" fmla="*/ 1429 w 1880"/>
                <a:gd name="T63" fmla="*/ 1014 h 2638"/>
                <a:gd name="T64" fmla="*/ 997 w 1880"/>
                <a:gd name="T65" fmla="*/ 406 h 2638"/>
                <a:gd name="T66" fmla="*/ 901 w 1880"/>
                <a:gd name="T67" fmla="*/ 194 h 2638"/>
                <a:gd name="T68" fmla="*/ 786 w 1880"/>
                <a:gd name="T69" fmla="*/ 211 h 2638"/>
                <a:gd name="T70" fmla="*/ 689 w 1880"/>
                <a:gd name="T71" fmla="*/ 167 h 2638"/>
                <a:gd name="T72" fmla="*/ 698 w 1880"/>
                <a:gd name="T73" fmla="*/ 79 h 2638"/>
                <a:gd name="T74" fmla="*/ 574 w 1880"/>
                <a:gd name="T75" fmla="*/ 61 h 2638"/>
                <a:gd name="T76" fmla="*/ 424 w 1880"/>
                <a:gd name="T77" fmla="*/ 141 h 2638"/>
                <a:gd name="T78" fmla="*/ 212 w 1880"/>
                <a:gd name="T79" fmla="*/ 167 h 2638"/>
                <a:gd name="T80" fmla="*/ 177 w 1880"/>
                <a:gd name="T81" fmla="*/ 229 h 2638"/>
                <a:gd name="T82" fmla="*/ 159 w 1880"/>
                <a:gd name="T83" fmla="*/ 370 h 2638"/>
                <a:gd name="T84" fmla="*/ 177 w 1880"/>
                <a:gd name="T85" fmla="*/ 511 h 2638"/>
                <a:gd name="T86" fmla="*/ 142 w 1880"/>
                <a:gd name="T87" fmla="*/ 608 h 2638"/>
                <a:gd name="T88" fmla="*/ 106 w 1880"/>
                <a:gd name="T89" fmla="*/ 697 h 2638"/>
                <a:gd name="T90" fmla="*/ 53 w 1880"/>
                <a:gd name="T91" fmla="*/ 820 h 2638"/>
                <a:gd name="T92" fmla="*/ 106 w 1880"/>
                <a:gd name="T93" fmla="*/ 908 h 2638"/>
                <a:gd name="T94" fmla="*/ 124 w 1880"/>
                <a:gd name="T95" fmla="*/ 1041 h 2638"/>
                <a:gd name="T96" fmla="*/ 203 w 1880"/>
                <a:gd name="T97" fmla="*/ 997 h 2638"/>
                <a:gd name="T98" fmla="*/ 300 w 1880"/>
                <a:gd name="T99" fmla="*/ 970 h 2638"/>
                <a:gd name="T100" fmla="*/ 239 w 1880"/>
                <a:gd name="T101" fmla="*/ 1156 h 2638"/>
                <a:gd name="T102" fmla="*/ 230 w 1880"/>
                <a:gd name="T103" fmla="*/ 1314 h 2638"/>
                <a:gd name="T104" fmla="*/ 353 w 1880"/>
                <a:gd name="T105" fmla="*/ 1447 h 2638"/>
                <a:gd name="T106" fmla="*/ 300 w 1880"/>
                <a:gd name="T107" fmla="*/ 1535 h 2638"/>
                <a:gd name="T108" fmla="*/ 292 w 1880"/>
                <a:gd name="T109" fmla="*/ 1666 h 2638"/>
                <a:gd name="T110" fmla="*/ 186 w 1880"/>
                <a:gd name="T111" fmla="*/ 1772 h 2638"/>
                <a:gd name="T112" fmla="*/ 62 w 1880"/>
                <a:gd name="T113" fmla="*/ 1755 h 2638"/>
                <a:gd name="T114" fmla="*/ 18 w 1880"/>
                <a:gd name="T115" fmla="*/ 1781 h 2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80" h="2638">
                  <a:moveTo>
                    <a:pt x="18" y="1781"/>
                  </a:moveTo>
                  <a:lnTo>
                    <a:pt x="62" y="1825"/>
                  </a:lnTo>
                  <a:lnTo>
                    <a:pt x="133" y="1887"/>
                  </a:lnTo>
                  <a:lnTo>
                    <a:pt x="203" y="1922"/>
                  </a:lnTo>
                  <a:lnTo>
                    <a:pt x="265" y="1905"/>
                  </a:lnTo>
                  <a:lnTo>
                    <a:pt x="336" y="1931"/>
                  </a:lnTo>
                  <a:lnTo>
                    <a:pt x="398" y="1922"/>
                  </a:lnTo>
                  <a:lnTo>
                    <a:pt x="415" y="1869"/>
                  </a:lnTo>
                  <a:lnTo>
                    <a:pt x="450" y="1807"/>
                  </a:lnTo>
                  <a:lnTo>
                    <a:pt x="556" y="1825"/>
                  </a:lnTo>
                  <a:lnTo>
                    <a:pt x="627" y="1825"/>
                  </a:lnTo>
                  <a:lnTo>
                    <a:pt x="689" y="1807"/>
                  </a:lnTo>
                  <a:lnTo>
                    <a:pt x="733" y="1869"/>
                  </a:lnTo>
                  <a:lnTo>
                    <a:pt x="733" y="1905"/>
                  </a:lnTo>
                  <a:lnTo>
                    <a:pt x="786" y="1931"/>
                  </a:lnTo>
                  <a:lnTo>
                    <a:pt x="839" y="1975"/>
                  </a:lnTo>
                  <a:lnTo>
                    <a:pt x="848" y="2019"/>
                  </a:lnTo>
                  <a:lnTo>
                    <a:pt x="865" y="2055"/>
                  </a:lnTo>
                  <a:lnTo>
                    <a:pt x="918" y="2116"/>
                  </a:lnTo>
                  <a:lnTo>
                    <a:pt x="909" y="2178"/>
                  </a:lnTo>
                  <a:lnTo>
                    <a:pt x="892" y="2249"/>
                  </a:lnTo>
                  <a:lnTo>
                    <a:pt x="944" y="2319"/>
                  </a:lnTo>
                  <a:lnTo>
                    <a:pt x="909" y="2399"/>
                  </a:lnTo>
                  <a:lnTo>
                    <a:pt x="953" y="2443"/>
                  </a:lnTo>
                  <a:lnTo>
                    <a:pt x="1005" y="2496"/>
                  </a:lnTo>
                  <a:lnTo>
                    <a:pt x="1094" y="2513"/>
                  </a:lnTo>
                  <a:lnTo>
                    <a:pt x="1182" y="2513"/>
                  </a:lnTo>
                  <a:lnTo>
                    <a:pt x="1253" y="2505"/>
                  </a:lnTo>
                  <a:lnTo>
                    <a:pt x="1261" y="2558"/>
                  </a:lnTo>
                  <a:lnTo>
                    <a:pt x="1297" y="2610"/>
                  </a:lnTo>
                  <a:lnTo>
                    <a:pt x="1350" y="2610"/>
                  </a:lnTo>
                  <a:lnTo>
                    <a:pt x="1411" y="2619"/>
                  </a:lnTo>
                  <a:lnTo>
                    <a:pt x="1464" y="2637"/>
                  </a:lnTo>
                  <a:lnTo>
                    <a:pt x="1517" y="2628"/>
                  </a:lnTo>
                  <a:lnTo>
                    <a:pt x="1570" y="2540"/>
                  </a:lnTo>
                  <a:lnTo>
                    <a:pt x="1614" y="2469"/>
                  </a:lnTo>
                  <a:lnTo>
                    <a:pt x="1685" y="2505"/>
                  </a:lnTo>
                  <a:lnTo>
                    <a:pt x="1711" y="2434"/>
                  </a:lnTo>
                  <a:lnTo>
                    <a:pt x="1773" y="2452"/>
                  </a:lnTo>
                  <a:lnTo>
                    <a:pt x="1826" y="2487"/>
                  </a:lnTo>
                  <a:lnTo>
                    <a:pt x="1879" y="2452"/>
                  </a:lnTo>
                  <a:lnTo>
                    <a:pt x="1773" y="2249"/>
                  </a:lnTo>
                  <a:lnTo>
                    <a:pt x="1703" y="2178"/>
                  </a:lnTo>
                  <a:lnTo>
                    <a:pt x="1738" y="2125"/>
                  </a:lnTo>
                  <a:lnTo>
                    <a:pt x="1703" y="2063"/>
                  </a:lnTo>
                  <a:lnTo>
                    <a:pt x="1632" y="2063"/>
                  </a:lnTo>
                  <a:lnTo>
                    <a:pt x="1517" y="2063"/>
                  </a:lnTo>
                  <a:lnTo>
                    <a:pt x="1429" y="2055"/>
                  </a:lnTo>
                  <a:lnTo>
                    <a:pt x="1447" y="1993"/>
                  </a:lnTo>
                  <a:lnTo>
                    <a:pt x="1341" y="1940"/>
                  </a:lnTo>
                  <a:lnTo>
                    <a:pt x="1376" y="1896"/>
                  </a:lnTo>
                  <a:lnTo>
                    <a:pt x="1332" y="1816"/>
                  </a:lnTo>
                  <a:lnTo>
                    <a:pt x="1358" y="1755"/>
                  </a:lnTo>
                  <a:lnTo>
                    <a:pt x="1332" y="1675"/>
                  </a:lnTo>
                  <a:lnTo>
                    <a:pt x="1367" y="1596"/>
                  </a:lnTo>
                  <a:lnTo>
                    <a:pt x="1341" y="1535"/>
                  </a:lnTo>
                  <a:lnTo>
                    <a:pt x="1350" y="1438"/>
                  </a:lnTo>
                  <a:lnTo>
                    <a:pt x="1403" y="1403"/>
                  </a:lnTo>
                  <a:lnTo>
                    <a:pt x="1456" y="1332"/>
                  </a:lnTo>
                  <a:lnTo>
                    <a:pt x="1420" y="1288"/>
                  </a:lnTo>
                  <a:lnTo>
                    <a:pt x="1464" y="1226"/>
                  </a:lnTo>
                  <a:lnTo>
                    <a:pt x="1473" y="1164"/>
                  </a:lnTo>
                  <a:lnTo>
                    <a:pt x="1456" y="1085"/>
                  </a:lnTo>
                  <a:lnTo>
                    <a:pt x="1429" y="1014"/>
                  </a:lnTo>
                  <a:lnTo>
                    <a:pt x="1094" y="732"/>
                  </a:lnTo>
                  <a:lnTo>
                    <a:pt x="997" y="406"/>
                  </a:lnTo>
                  <a:lnTo>
                    <a:pt x="970" y="229"/>
                  </a:lnTo>
                  <a:lnTo>
                    <a:pt x="901" y="194"/>
                  </a:lnTo>
                  <a:lnTo>
                    <a:pt x="830" y="167"/>
                  </a:lnTo>
                  <a:lnTo>
                    <a:pt x="786" y="211"/>
                  </a:lnTo>
                  <a:lnTo>
                    <a:pt x="724" y="229"/>
                  </a:lnTo>
                  <a:lnTo>
                    <a:pt x="689" y="167"/>
                  </a:lnTo>
                  <a:lnTo>
                    <a:pt x="733" y="132"/>
                  </a:lnTo>
                  <a:lnTo>
                    <a:pt x="698" y="79"/>
                  </a:lnTo>
                  <a:lnTo>
                    <a:pt x="645" y="0"/>
                  </a:lnTo>
                  <a:lnTo>
                    <a:pt x="574" y="61"/>
                  </a:lnTo>
                  <a:lnTo>
                    <a:pt x="512" y="106"/>
                  </a:lnTo>
                  <a:lnTo>
                    <a:pt x="424" y="141"/>
                  </a:lnTo>
                  <a:lnTo>
                    <a:pt x="327" y="176"/>
                  </a:lnTo>
                  <a:lnTo>
                    <a:pt x="212" y="167"/>
                  </a:lnTo>
                  <a:lnTo>
                    <a:pt x="168" y="167"/>
                  </a:lnTo>
                  <a:lnTo>
                    <a:pt x="177" y="229"/>
                  </a:lnTo>
                  <a:lnTo>
                    <a:pt x="177" y="317"/>
                  </a:lnTo>
                  <a:lnTo>
                    <a:pt x="159" y="370"/>
                  </a:lnTo>
                  <a:lnTo>
                    <a:pt x="168" y="450"/>
                  </a:lnTo>
                  <a:lnTo>
                    <a:pt x="177" y="511"/>
                  </a:lnTo>
                  <a:lnTo>
                    <a:pt x="186" y="582"/>
                  </a:lnTo>
                  <a:lnTo>
                    <a:pt x="142" y="608"/>
                  </a:lnTo>
                  <a:lnTo>
                    <a:pt x="142" y="653"/>
                  </a:lnTo>
                  <a:lnTo>
                    <a:pt x="106" y="697"/>
                  </a:lnTo>
                  <a:lnTo>
                    <a:pt x="71" y="750"/>
                  </a:lnTo>
                  <a:lnTo>
                    <a:pt x="53" y="820"/>
                  </a:lnTo>
                  <a:lnTo>
                    <a:pt x="71" y="864"/>
                  </a:lnTo>
                  <a:lnTo>
                    <a:pt x="106" y="908"/>
                  </a:lnTo>
                  <a:lnTo>
                    <a:pt x="133" y="961"/>
                  </a:lnTo>
                  <a:lnTo>
                    <a:pt x="124" y="1041"/>
                  </a:lnTo>
                  <a:lnTo>
                    <a:pt x="186" y="1067"/>
                  </a:lnTo>
                  <a:lnTo>
                    <a:pt x="203" y="997"/>
                  </a:lnTo>
                  <a:lnTo>
                    <a:pt x="239" y="926"/>
                  </a:lnTo>
                  <a:lnTo>
                    <a:pt x="300" y="970"/>
                  </a:lnTo>
                  <a:lnTo>
                    <a:pt x="283" y="1076"/>
                  </a:lnTo>
                  <a:lnTo>
                    <a:pt x="239" y="1156"/>
                  </a:lnTo>
                  <a:lnTo>
                    <a:pt x="230" y="1244"/>
                  </a:lnTo>
                  <a:lnTo>
                    <a:pt x="230" y="1314"/>
                  </a:lnTo>
                  <a:lnTo>
                    <a:pt x="274" y="1376"/>
                  </a:lnTo>
                  <a:lnTo>
                    <a:pt x="353" y="1447"/>
                  </a:lnTo>
                  <a:lnTo>
                    <a:pt x="353" y="1517"/>
                  </a:lnTo>
                  <a:lnTo>
                    <a:pt x="300" y="1535"/>
                  </a:lnTo>
                  <a:lnTo>
                    <a:pt x="309" y="1613"/>
                  </a:lnTo>
                  <a:lnTo>
                    <a:pt x="292" y="1666"/>
                  </a:lnTo>
                  <a:lnTo>
                    <a:pt x="221" y="1728"/>
                  </a:lnTo>
                  <a:lnTo>
                    <a:pt x="186" y="1772"/>
                  </a:lnTo>
                  <a:lnTo>
                    <a:pt x="133" y="1799"/>
                  </a:lnTo>
                  <a:lnTo>
                    <a:pt x="62" y="1755"/>
                  </a:lnTo>
                  <a:lnTo>
                    <a:pt x="0" y="1728"/>
                  </a:lnTo>
                  <a:lnTo>
                    <a:pt x="18" y="178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7" name="Freeform 12">
              <a:extLst>
                <a:ext uri="{FF2B5EF4-FFF2-40B4-BE49-F238E27FC236}">
                  <a16:creationId xmlns:a16="http://schemas.microsoft.com/office/drawing/2014/main" id="{29FF4FF6-CE5A-AB45-B55C-C273160D0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4137" y="714375"/>
              <a:ext cx="782638" cy="1439862"/>
            </a:xfrm>
            <a:custGeom>
              <a:avLst/>
              <a:gdLst>
                <a:gd name="T0" fmla="*/ 62 w 2172"/>
                <a:gd name="T1" fmla="*/ 142 h 3998"/>
                <a:gd name="T2" fmla="*/ 0 w 2172"/>
                <a:gd name="T3" fmla="*/ 362 h 3998"/>
                <a:gd name="T4" fmla="*/ 27 w 2172"/>
                <a:gd name="T5" fmla="*/ 530 h 3998"/>
                <a:gd name="T6" fmla="*/ 159 w 2172"/>
                <a:gd name="T7" fmla="*/ 706 h 3998"/>
                <a:gd name="T8" fmla="*/ 80 w 2172"/>
                <a:gd name="T9" fmla="*/ 874 h 3998"/>
                <a:gd name="T10" fmla="*/ 239 w 2172"/>
                <a:gd name="T11" fmla="*/ 953 h 3998"/>
                <a:gd name="T12" fmla="*/ 203 w 2172"/>
                <a:gd name="T13" fmla="*/ 1165 h 3998"/>
                <a:gd name="T14" fmla="*/ 397 w 2172"/>
                <a:gd name="T15" fmla="*/ 1130 h 3998"/>
                <a:gd name="T16" fmla="*/ 574 w 2172"/>
                <a:gd name="T17" fmla="*/ 1236 h 3998"/>
                <a:gd name="T18" fmla="*/ 768 w 2172"/>
                <a:gd name="T19" fmla="*/ 1377 h 3998"/>
                <a:gd name="T20" fmla="*/ 795 w 2172"/>
                <a:gd name="T21" fmla="*/ 1624 h 3998"/>
                <a:gd name="T22" fmla="*/ 962 w 2172"/>
                <a:gd name="T23" fmla="*/ 1800 h 3998"/>
                <a:gd name="T24" fmla="*/ 1148 w 2172"/>
                <a:gd name="T25" fmla="*/ 1950 h 3998"/>
                <a:gd name="T26" fmla="*/ 1121 w 2172"/>
                <a:gd name="T27" fmla="*/ 2092 h 3998"/>
                <a:gd name="T28" fmla="*/ 1183 w 2172"/>
                <a:gd name="T29" fmla="*/ 2321 h 3998"/>
                <a:gd name="T30" fmla="*/ 1165 w 2172"/>
                <a:gd name="T31" fmla="*/ 2497 h 3998"/>
                <a:gd name="T32" fmla="*/ 1051 w 2172"/>
                <a:gd name="T33" fmla="*/ 2595 h 3998"/>
                <a:gd name="T34" fmla="*/ 909 w 2172"/>
                <a:gd name="T35" fmla="*/ 2709 h 3998"/>
                <a:gd name="T36" fmla="*/ 1192 w 2172"/>
                <a:gd name="T37" fmla="*/ 2903 h 3998"/>
                <a:gd name="T38" fmla="*/ 1262 w 2172"/>
                <a:gd name="T39" fmla="*/ 3132 h 3998"/>
                <a:gd name="T40" fmla="*/ 1324 w 2172"/>
                <a:gd name="T41" fmla="*/ 3282 h 3998"/>
                <a:gd name="T42" fmla="*/ 1218 w 2172"/>
                <a:gd name="T43" fmla="*/ 3423 h 3998"/>
                <a:gd name="T44" fmla="*/ 1271 w 2172"/>
                <a:gd name="T45" fmla="*/ 3591 h 3998"/>
                <a:gd name="T46" fmla="*/ 1412 w 2172"/>
                <a:gd name="T47" fmla="*/ 3529 h 3998"/>
                <a:gd name="T48" fmla="*/ 1492 w 2172"/>
                <a:gd name="T49" fmla="*/ 3591 h 3998"/>
                <a:gd name="T50" fmla="*/ 1439 w 2172"/>
                <a:gd name="T51" fmla="*/ 3767 h 3998"/>
                <a:gd name="T52" fmla="*/ 1492 w 2172"/>
                <a:gd name="T53" fmla="*/ 3970 h 3998"/>
                <a:gd name="T54" fmla="*/ 1933 w 2172"/>
                <a:gd name="T55" fmla="*/ 3741 h 3998"/>
                <a:gd name="T56" fmla="*/ 2030 w 2172"/>
                <a:gd name="T57" fmla="*/ 3441 h 3998"/>
                <a:gd name="T58" fmla="*/ 2127 w 2172"/>
                <a:gd name="T59" fmla="*/ 3229 h 3998"/>
                <a:gd name="T60" fmla="*/ 2083 w 2172"/>
                <a:gd name="T61" fmla="*/ 2983 h 3998"/>
                <a:gd name="T62" fmla="*/ 2092 w 2172"/>
                <a:gd name="T63" fmla="*/ 2762 h 3998"/>
                <a:gd name="T64" fmla="*/ 2171 w 2172"/>
                <a:gd name="T65" fmla="*/ 2506 h 3998"/>
                <a:gd name="T66" fmla="*/ 2092 w 2172"/>
                <a:gd name="T67" fmla="*/ 2180 h 3998"/>
                <a:gd name="T68" fmla="*/ 2083 w 2172"/>
                <a:gd name="T69" fmla="*/ 1977 h 3998"/>
                <a:gd name="T70" fmla="*/ 1933 w 2172"/>
                <a:gd name="T71" fmla="*/ 1818 h 3998"/>
                <a:gd name="T72" fmla="*/ 1748 w 2172"/>
                <a:gd name="T73" fmla="*/ 1818 h 3998"/>
                <a:gd name="T74" fmla="*/ 1580 w 2172"/>
                <a:gd name="T75" fmla="*/ 1721 h 3998"/>
                <a:gd name="T76" fmla="*/ 1412 w 2172"/>
                <a:gd name="T77" fmla="*/ 1562 h 3998"/>
                <a:gd name="T78" fmla="*/ 1262 w 2172"/>
                <a:gd name="T79" fmla="*/ 1553 h 3998"/>
                <a:gd name="T80" fmla="*/ 1042 w 2172"/>
                <a:gd name="T81" fmla="*/ 1395 h 3998"/>
                <a:gd name="T82" fmla="*/ 883 w 2172"/>
                <a:gd name="T83" fmla="*/ 1297 h 3998"/>
                <a:gd name="T84" fmla="*/ 874 w 2172"/>
                <a:gd name="T85" fmla="*/ 1130 h 3998"/>
                <a:gd name="T86" fmla="*/ 874 w 2172"/>
                <a:gd name="T87" fmla="*/ 980 h 3998"/>
                <a:gd name="T88" fmla="*/ 795 w 2172"/>
                <a:gd name="T89" fmla="*/ 830 h 3998"/>
                <a:gd name="T90" fmla="*/ 803 w 2172"/>
                <a:gd name="T91" fmla="*/ 671 h 3998"/>
                <a:gd name="T92" fmla="*/ 733 w 2172"/>
                <a:gd name="T93" fmla="*/ 556 h 3998"/>
                <a:gd name="T94" fmla="*/ 618 w 2172"/>
                <a:gd name="T95" fmla="*/ 371 h 3998"/>
                <a:gd name="T96" fmla="*/ 459 w 2172"/>
                <a:gd name="T97" fmla="*/ 309 h 3998"/>
                <a:gd name="T98" fmla="*/ 336 w 2172"/>
                <a:gd name="T99" fmla="*/ 221 h 3998"/>
                <a:gd name="T100" fmla="*/ 292 w 2172"/>
                <a:gd name="T101" fmla="*/ 62 h 3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2" h="3998">
                  <a:moveTo>
                    <a:pt x="195" y="27"/>
                  </a:moveTo>
                  <a:lnTo>
                    <a:pt x="115" y="80"/>
                  </a:lnTo>
                  <a:lnTo>
                    <a:pt x="62" y="142"/>
                  </a:lnTo>
                  <a:lnTo>
                    <a:pt x="9" y="212"/>
                  </a:lnTo>
                  <a:lnTo>
                    <a:pt x="0" y="309"/>
                  </a:lnTo>
                  <a:lnTo>
                    <a:pt x="0" y="362"/>
                  </a:lnTo>
                  <a:lnTo>
                    <a:pt x="27" y="406"/>
                  </a:lnTo>
                  <a:lnTo>
                    <a:pt x="9" y="450"/>
                  </a:lnTo>
                  <a:lnTo>
                    <a:pt x="27" y="530"/>
                  </a:lnTo>
                  <a:lnTo>
                    <a:pt x="44" y="600"/>
                  </a:lnTo>
                  <a:lnTo>
                    <a:pt x="97" y="662"/>
                  </a:lnTo>
                  <a:lnTo>
                    <a:pt x="159" y="706"/>
                  </a:lnTo>
                  <a:lnTo>
                    <a:pt x="80" y="742"/>
                  </a:lnTo>
                  <a:lnTo>
                    <a:pt x="80" y="812"/>
                  </a:lnTo>
                  <a:lnTo>
                    <a:pt x="80" y="874"/>
                  </a:lnTo>
                  <a:lnTo>
                    <a:pt x="142" y="900"/>
                  </a:lnTo>
                  <a:lnTo>
                    <a:pt x="247" y="918"/>
                  </a:lnTo>
                  <a:lnTo>
                    <a:pt x="239" y="953"/>
                  </a:lnTo>
                  <a:lnTo>
                    <a:pt x="239" y="1024"/>
                  </a:lnTo>
                  <a:lnTo>
                    <a:pt x="186" y="1094"/>
                  </a:lnTo>
                  <a:lnTo>
                    <a:pt x="203" y="1165"/>
                  </a:lnTo>
                  <a:lnTo>
                    <a:pt x="265" y="1121"/>
                  </a:lnTo>
                  <a:lnTo>
                    <a:pt x="345" y="1112"/>
                  </a:lnTo>
                  <a:lnTo>
                    <a:pt x="397" y="1130"/>
                  </a:lnTo>
                  <a:lnTo>
                    <a:pt x="477" y="1183"/>
                  </a:lnTo>
                  <a:lnTo>
                    <a:pt x="512" y="1227"/>
                  </a:lnTo>
                  <a:lnTo>
                    <a:pt x="574" y="1236"/>
                  </a:lnTo>
                  <a:lnTo>
                    <a:pt x="627" y="1244"/>
                  </a:lnTo>
                  <a:lnTo>
                    <a:pt x="689" y="1315"/>
                  </a:lnTo>
                  <a:lnTo>
                    <a:pt x="768" y="1377"/>
                  </a:lnTo>
                  <a:lnTo>
                    <a:pt x="759" y="1474"/>
                  </a:lnTo>
                  <a:lnTo>
                    <a:pt x="742" y="1553"/>
                  </a:lnTo>
                  <a:lnTo>
                    <a:pt x="795" y="1624"/>
                  </a:lnTo>
                  <a:lnTo>
                    <a:pt x="848" y="1695"/>
                  </a:lnTo>
                  <a:lnTo>
                    <a:pt x="892" y="1765"/>
                  </a:lnTo>
                  <a:lnTo>
                    <a:pt x="962" y="1800"/>
                  </a:lnTo>
                  <a:lnTo>
                    <a:pt x="1024" y="1818"/>
                  </a:lnTo>
                  <a:lnTo>
                    <a:pt x="1086" y="1862"/>
                  </a:lnTo>
                  <a:lnTo>
                    <a:pt x="1148" y="1950"/>
                  </a:lnTo>
                  <a:lnTo>
                    <a:pt x="1183" y="2003"/>
                  </a:lnTo>
                  <a:lnTo>
                    <a:pt x="1183" y="2074"/>
                  </a:lnTo>
                  <a:lnTo>
                    <a:pt x="1121" y="2092"/>
                  </a:lnTo>
                  <a:lnTo>
                    <a:pt x="1139" y="2171"/>
                  </a:lnTo>
                  <a:lnTo>
                    <a:pt x="1156" y="2242"/>
                  </a:lnTo>
                  <a:lnTo>
                    <a:pt x="1183" y="2321"/>
                  </a:lnTo>
                  <a:lnTo>
                    <a:pt x="1209" y="2365"/>
                  </a:lnTo>
                  <a:lnTo>
                    <a:pt x="1253" y="2418"/>
                  </a:lnTo>
                  <a:lnTo>
                    <a:pt x="1165" y="2497"/>
                  </a:lnTo>
                  <a:lnTo>
                    <a:pt x="1139" y="2568"/>
                  </a:lnTo>
                  <a:lnTo>
                    <a:pt x="1095" y="2630"/>
                  </a:lnTo>
                  <a:lnTo>
                    <a:pt x="1051" y="2595"/>
                  </a:lnTo>
                  <a:lnTo>
                    <a:pt x="998" y="2621"/>
                  </a:lnTo>
                  <a:lnTo>
                    <a:pt x="980" y="2674"/>
                  </a:lnTo>
                  <a:lnTo>
                    <a:pt x="909" y="2709"/>
                  </a:lnTo>
                  <a:lnTo>
                    <a:pt x="1024" y="2797"/>
                  </a:lnTo>
                  <a:lnTo>
                    <a:pt x="1112" y="2842"/>
                  </a:lnTo>
                  <a:lnTo>
                    <a:pt x="1192" y="2903"/>
                  </a:lnTo>
                  <a:lnTo>
                    <a:pt x="1253" y="2974"/>
                  </a:lnTo>
                  <a:lnTo>
                    <a:pt x="1271" y="3044"/>
                  </a:lnTo>
                  <a:lnTo>
                    <a:pt x="1262" y="3132"/>
                  </a:lnTo>
                  <a:lnTo>
                    <a:pt x="1306" y="3167"/>
                  </a:lnTo>
                  <a:lnTo>
                    <a:pt x="1359" y="3211"/>
                  </a:lnTo>
                  <a:lnTo>
                    <a:pt x="1324" y="3282"/>
                  </a:lnTo>
                  <a:lnTo>
                    <a:pt x="1236" y="3308"/>
                  </a:lnTo>
                  <a:lnTo>
                    <a:pt x="1236" y="3370"/>
                  </a:lnTo>
                  <a:lnTo>
                    <a:pt x="1218" y="3423"/>
                  </a:lnTo>
                  <a:lnTo>
                    <a:pt x="1209" y="3494"/>
                  </a:lnTo>
                  <a:lnTo>
                    <a:pt x="1236" y="3555"/>
                  </a:lnTo>
                  <a:lnTo>
                    <a:pt x="1271" y="3591"/>
                  </a:lnTo>
                  <a:lnTo>
                    <a:pt x="1333" y="3635"/>
                  </a:lnTo>
                  <a:lnTo>
                    <a:pt x="1386" y="3599"/>
                  </a:lnTo>
                  <a:lnTo>
                    <a:pt x="1412" y="3529"/>
                  </a:lnTo>
                  <a:lnTo>
                    <a:pt x="1439" y="3476"/>
                  </a:lnTo>
                  <a:lnTo>
                    <a:pt x="1501" y="3546"/>
                  </a:lnTo>
                  <a:lnTo>
                    <a:pt x="1492" y="3591"/>
                  </a:lnTo>
                  <a:lnTo>
                    <a:pt x="1430" y="3652"/>
                  </a:lnTo>
                  <a:lnTo>
                    <a:pt x="1465" y="3714"/>
                  </a:lnTo>
                  <a:lnTo>
                    <a:pt x="1439" y="3767"/>
                  </a:lnTo>
                  <a:lnTo>
                    <a:pt x="1456" y="3838"/>
                  </a:lnTo>
                  <a:lnTo>
                    <a:pt x="1492" y="3891"/>
                  </a:lnTo>
                  <a:lnTo>
                    <a:pt x="1492" y="3970"/>
                  </a:lnTo>
                  <a:lnTo>
                    <a:pt x="1554" y="3997"/>
                  </a:lnTo>
                  <a:lnTo>
                    <a:pt x="1633" y="3997"/>
                  </a:lnTo>
                  <a:lnTo>
                    <a:pt x="1933" y="3741"/>
                  </a:lnTo>
                  <a:lnTo>
                    <a:pt x="1986" y="3661"/>
                  </a:lnTo>
                  <a:lnTo>
                    <a:pt x="2021" y="3529"/>
                  </a:lnTo>
                  <a:lnTo>
                    <a:pt x="2030" y="3441"/>
                  </a:lnTo>
                  <a:lnTo>
                    <a:pt x="2065" y="3352"/>
                  </a:lnTo>
                  <a:lnTo>
                    <a:pt x="2110" y="3308"/>
                  </a:lnTo>
                  <a:lnTo>
                    <a:pt x="2127" y="3229"/>
                  </a:lnTo>
                  <a:lnTo>
                    <a:pt x="2118" y="3141"/>
                  </a:lnTo>
                  <a:lnTo>
                    <a:pt x="2110" y="3070"/>
                  </a:lnTo>
                  <a:lnTo>
                    <a:pt x="2083" y="2983"/>
                  </a:lnTo>
                  <a:lnTo>
                    <a:pt x="2039" y="2921"/>
                  </a:lnTo>
                  <a:lnTo>
                    <a:pt x="2048" y="2833"/>
                  </a:lnTo>
                  <a:lnTo>
                    <a:pt x="2092" y="2762"/>
                  </a:lnTo>
                  <a:lnTo>
                    <a:pt x="2154" y="2718"/>
                  </a:lnTo>
                  <a:lnTo>
                    <a:pt x="2154" y="2621"/>
                  </a:lnTo>
                  <a:lnTo>
                    <a:pt x="2171" y="2506"/>
                  </a:lnTo>
                  <a:lnTo>
                    <a:pt x="2154" y="2356"/>
                  </a:lnTo>
                  <a:lnTo>
                    <a:pt x="2110" y="2259"/>
                  </a:lnTo>
                  <a:lnTo>
                    <a:pt x="2092" y="2180"/>
                  </a:lnTo>
                  <a:lnTo>
                    <a:pt x="2101" y="2118"/>
                  </a:lnTo>
                  <a:lnTo>
                    <a:pt x="2110" y="2030"/>
                  </a:lnTo>
                  <a:lnTo>
                    <a:pt x="2083" y="1977"/>
                  </a:lnTo>
                  <a:lnTo>
                    <a:pt x="1995" y="1906"/>
                  </a:lnTo>
                  <a:lnTo>
                    <a:pt x="2021" y="1827"/>
                  </a:lnTo>
                  <a:lnTo>
                    <a:pt x="1933" y="1818"/>
                  </a:lnTo>
                  <a:lnTo>
                    <a:pt x="1854" y="1809"/>
                  </a:lnTo>
                  <a:lnTo>
                    <a:pt x="1809" y="1774"/>
                  </a:lnTo>
                  <a:lnTo>
                    <a:pt x="1748" y="1818"/>
                  </a:lnTo>
                  <a:lnTo>
                    <a:pt x="1686" y="1809"/>
                  </a:lnTo>
                  <a:lnTo>
                    <a:pt x="1651" y="1739"/>
                  </a:lnTo>
                  <a:lnTo>
                    <a:pt x="1580" y="1721"/>
                  </a:lnTo>
                  <a:lnTo>
                    <a:pt x="1501" y="1659"/>
                  </a:lnTo>
                  <a:lnTo>
                    <a:pt x="1474" y="1589"/>
                  </a:lnTo>
                  <a:lnTo>
                    <a:pt x="1412" y="1562"/>
                  </a:lnTo>
                  <a:lnTo>
                    <a:pt x="1351" y="1589"/>
                  </a:lnTo>
                  <a:lnTo>
                    <a:pt x="1315" y="1492"/>
                  </a:lnTo>
                  <a:lnTo>
                    <a:pt x="1262" y="1553"/>
                  </a:lnTo>
                  <a:lnTo>
                    <a:pt x="1165" y="1518"/>
                  </a:lnTo>
                  <a:lnTo>
                    <a:pt x="1112" y="1456"/>
                  </a:lnTo>
                  <a:lnTo>
                    <a:pt x="1042" y="1395"/>
                  </a:lnTo>
                  <a:lnTo>
                    <a:pt x="971" y="1350"/>
                  </a:lnTo>
                  <a:lnTo>
                    <a:pt x="892" y="1368"/>
                  </a:lnTo>
                  <a:lnTo>
                    <a:pt x="883" y="1297"/>
                  </a:lnTo>
                  <a:lnTo>
                    <a:pt x="901" y="1227"/>
                  </a:lnTo>
                  <a:lnTo>
                    <a:pt x="909" y="1183"/>
                  </a:lnTo>
                  <a:lnTo>
                    <a:pt x="874" y="1130"/>
                  </a:lnTo>
                  <a:lnTo>
                    <a:pt x="839" y="1050"/>
                  </a:lnTo>
                  <a:lnTo>
                    <a:pt x="918" y="997"/>
                  </a:lnTo>
                  <a:lnTo>
                    <a:pt x="874" y="980"/>
                  </a:lnTo>
                  <a:lnTo>
                    <a:pt x="821" y="944"/>
                  </a:lnTo>
                  <a:lnTo>
                    <a:pt x="803" y="909"/>
                  </a:lnTo>
                  <a:lnTo>
                    <a:pt x="795" y="830"/>
                  </a:lnTo>
                  <a:lnTo>
                    <a:pt x="856" y="794"/>
                  </a:lnTo>
                  <a:lnTo>
                    <a:pt x="865" y="750"/>
                  </a:lnTo>
                  <a:lnTo>
                    <a:pt x="803" y="671"/>
                  </a:lnTo>
                  <a:lnTo>
                    <a:pt x="750" y="644"/>
                  </a:lnTo>
                  <a:lnTo>
                    <a:pt x="680" y="609"/>
                  </a:lnTo>
                  <a:lnTo>
                    <a:pt x="733" y="556"/>
                  </a:lnTo>
                  <a:lnTo>
                    <a:pt x="715" y="477"/>
                  </a:lnTo>
                  <a:lnTo>
                    <a:pt x="662" y="389"/>
                  </a:lnTo>
                  <a:lnTo>
                    <a:pt x="618" y="371"/>
                  </a:lnTo>
                  <a:lnTo>
                    <a:pt x="539" y="353"/>
                  </a:lnTo>
                  <a:lnTo>
                    <a:pt x="468" y="362"/>
                  </a:lnTo>
                  <a:lnTo>
                    <a:pt x="459" y="309"/>
                  </a:lnTo>
                  <a:lnTo>
                    <a:pt x="406" y="274"/>
                  </a:lnTo>
                  <a:lnTo>
                    <a:pt x="345" y="274"/>
                  </a:lnTo>
                  <a:lnTo>
                    <a:pt x="336" y="221"/>
                  </a:lnTo>
                  <a:lnTo>
                    <a:pt x="292" y="186"/>
                  </a:lnTo>
                  <a:lnTo>
                    <a:pt x="300" y="124"/>
                  </a:lnTo>
                  <a:lnTo>
                    <a:pt x="292" y="62"/>
                  </a:lnTo>
                  <a:lnTo>
                    <a:pt x="283" y="0"/>
                  </a:lnTo>
                  <a:lnTo>
                    <a:pt x="195" y="2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8" name="Freeform 13">
              <a:extLst>
                <a:ext uri="{FF2B5EF4-FFF2-40B4-BE49-F238E27FC236}">
                  <a16:creationId xmlns:a16="http://schemas.microsoft.com/office/drawing/2014/main" id="{7DCF94FF-C324-4246-9F82-5534AD4D0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0637" y="952500"/>
              <a:ext cx="514350" cy="709612"/>
            </a:xfrm>
            <a:custGeom>
              <a:avLst/>
              <a:gdLst>
                <a:gd name="T0" fmla="*/ 1112 w 1430"/>
                <a:gd name="T1" fmla="*/ 1835 h 1969"/>
                <a:gd name="T2" fmla="*/ 1006 w 1430"/>
                <a:gd name="T3" fmla="*/ 1791 h 1969"/>
                <a:gd name="T4" fmla="*/ 865 w 1430"/>
                <a:gd name="T5" fmla="*/ 1774 h 1969"/>
                <a:gd name="T6" fmla="*/ 776 w 1430"/>
                <a:gd name="T7" fmla="*/ 1809 h 1969"/>
                <a:gd name="T8" fmla="*/ 618 w 1430"/>
                <a:gd name="T9" fmla="*/ 1827 h 1969"/>
                <a:gd name="T10" fmla="*/ 582 w 1430"/>
                <a:gd name="T11" fmla="*/ 1738 h 1969"/>
                <a:gd name="T12" fmla="*/ 485 w 1430"/>
                <a:gd name="T13" fmla="*/ 1694 h 1969"/>
                <a:gd name="T14" fmla="*/ 459 w 1430"/>
                <a:gd name="T15" fmla="*/ 1571 h 1969"/>
                <a:gd name="T16" fmla="*/ 450 w 1430"/>
                <a:gd name="T17" fmla="*/ 1438 h 1969"/>
                <a:gd name="T18" fmla="*/ 406 w 1430"/>
                <a:gd name="T19" fmla="*/ 1359 h 1969"/>
                <a:gd name="T20" fmla="*/ 565 w 1430"/>
                <a:gd name="T21" fmla="*/ 1324 h 1969"/>
                <a:gd name="T22" fmla="*/ 591 w 1430"/>
                <a:gd name="T23" fmla="*/ 1200 h 1969"/>
                <a:gd name="T24" fmla="*/ 494 w 1430"/>
                <a:gd name="T25" fmla="*/ 1130 h 1969"/>
                <a:gd name="T26" fmla="*/ 397 w 1430"/>
                <a:gd name="T27" fmla="*/ 1050 h 1969"/>
                <a:gd name="T28" fmla="*/ 291 w 1430"/>
                <a:gd name="T29" fmla="*/ 997 h 1969"/>
                <a:gd name="T30" fmla="*/ 212 w 1430"/>
                <a:gd name="T31" fmla="*/ 944 h 1969"/>
                <a:gd name="T32" fmla="*/ 79 w 1430"/>
                <a:gd name="T33" fmla="*/ 883 h 1969"/>
                <a:gd name="T34" fmla="*/ 0 w 1430"/>
                <a:gd name="T35" fmla="*/ 785 h 1969"/>
                <a:gd name="T36" fmla="*/ 168 w 1430"/>
                <a:gd name="T37" fmla="*/ 680 h 1969"/>
                <a:gd name="T38" fmla="*/ 132 w 1430"/>
                <a:gd name="T39" fmla="*/ 521 h 1969"/>
                <a:gd name="T40" fmla="*/ 35 w 1430"/>
                <a:gd name="T41" fmla="*/ 415 h 1969"/>
                <a:gd name="T42" fmla="*/ 97 w 1430"/>
                <a:gd name="T43" fmla="*/ 247 h 1969"/>
                <a:gd name="T44" fmla="*/ 115 w 1430"/>
                <a:gd name="T45" fmla="*/ 62 h 1969"/>
                <a:gd name="T46" fmla="*/ 203 w 1430"/>
                <a:gd name="T47" fmla="*/ 27 h 1969"/>
                <a:gd name="T48" fmla="*/ 256 w 1430"/>
                <a:gd name="T49" fmla="*/ 80 h 1969"/>
                <a:gd name="T50" fmla="*/ 256 w 1430"/>
                <a:gd name="T51" fmla="*/ 212 h 1969"/>
                <a:gd name="T52" fmla="*/ 423 w 1430"/>
                <a:gd name="T53" fmla="*/ 256 h 1969"/>
                <a:gd name="T54" fmla="*/ 415 w 1430"/>
                <a:gd name="T55" fmla="*/ 362 h 1969"/>
                <a:gd name="T56" fmla="*/ 379 w 1430"/>
                <a:gd name="T57" fmla="*/ 503 h 1969"/>
                <a:gd name="T58" fmla="*/ 521 w 1430"/>
                <a:gd name="T59" fmla="*/ 450 h 1969"/>
                <a:gd name="T60" fmla="*/ 653 w 1430"/>
                <a:gd name="T61" fmla="*/ 521 h 1969"/>
                <a:gd name="T62" fmla="*/ 750 w 1430"/>
                <a:gd name="T63" fmla="*/ 574 h 1969"/>
                <a:gd name="T64" fmla="*/ 865 w 1430"/>
                <a:gd name="T65" fmla="*/ 653 h 1969"/>
                <a:gd name="T66" fmla="*/ 935 w 1430"/>
                <a:gd name="T67" fmla="*/ 812 h 1969"/>
                <a:gd name="T68" fmla="*/ 971 w 1430"/>
                <a:gd name="T69" fmla="*/ 962 h 1969"/>
                <a:gd name="T70" fmla="*/ 1068 w 1430"/>
                <a:gd name="T71" fmla="*/ 1103 h 1969"/>
                <a:gd name="T72" fmla="*/ 1200 w 1430"/>
                <a:gd name="T73" fmla="*/ 1156 h 1969"/>
                <a:gd name="T74" fmla="*/ 1324 w 1430"/>
                <a:gd name="T75" fmla="*/ 1288 h 1969"/>
                <a:gd name="T76" fmla="*/ 1359 w 1430"/>
                <a:gd name="T77" fmla="*/ 1412 h 1969"/>
                <a:gd name="T78" fmla="*/ 1315 w 1430"/>
                <a:gd name="T79" fmla="*/ 1509 h 1969"/>
                <a:gd name="T80" fmla="*/ 1359 w 1430"/>
                <a:gd name="T81" fmla="*/ 1659 h 1969"/>
                <a:gd name="T82" fmla="*/ 1429 w 1430"/>
                <a:gd name="T83" fmla="*/ 1756 h 1969"/>
                <a:gd name="T84" fmla="*/ 1315 w 1430"/>
                <a:gd name="T85" fmla="*/ 1906 h 1969"/>
                <a:gd name="T86" fmla="*/ 1227 w 1430"/>
                <a:gd name="T87" fmla="*/ 1933 h 1969"/>
                <a:gd name="T88" fmla="*/ 1129 w 1430"/>
                <a:gd name="T89" fmla="*/ 1941 h 1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0" h="1969">
                  <a:moveTo>
                    <a:pt x="1121" y="1888"/>
                  </a:moveTo>
                  <a:lnTo>
                    <a:pt x="1112" y="1835"/>
                  </a:lnTo>
                  <a:lnTo>
                    <a:pt x="1041" y="1827"/>
                  </a:lnTo>
                  <a:lnTo>
                    <a:pt x="1006" y="1791"/>
                  </a:lnTo>
                  <a:lnTo>
                    <a:pt x="944" y="1765"/>
                  </a:lnTo>
                  <a:lnTo>
                    <a:pt x="865" y="1774"/>
                  </a:lnTo>
                  <a:lnTo>
                    <a:pt x="856" y="1712"/>
                  </a:lnTo>
                  <a:lnTo>
                    <a:pt x="776" y="1809"/>
                  </a:lnTo>
                  <a:lnTo>
                    <a:pt x="688" y="1844"/>
                  </a:lnTo>
                  <a:lnTo>
                    <a:pt x="618" y="1827"/>
                  </a:lnTo>
                  <a:lnTo>
                    <a:pt x="626" y="1765"/>
                  </a:lnTo>
                  <a:lnTo>
                    <a:pt x="582" y="1738"/>
                  </a:lnTo>
                  <a:lnTo>
                    <a:pt x="503" y="1738"/>
                  </a:lnTo>
                  <a:lnTo>
                    <a:pt x="485" y="1694"/>
                  </a:lnTo>
                  <a:lnTo>
                    <a:pt x="476" y="1633"/>
                  </a:lnTo>
                  <a:lnTo>
                    <a:pt x="459" y="1571"/>
                  </a:lnTo>
                  <a:lnTo>
                    <a:pt x="441" y="1500"/>
                  </a:lnTo>
                  <a:lnTo>
                    <a:pt x="450" y="1438"/>
                  </a:lnTo>
                  <a:lnTo>
                    <a:pt x="379" y="1403"/>
                  </a:lnTo>
                  <a:lnTo>
                    <a:pt x="406" y="1359"/>
                  </a:lnTo>
                  <a:lnTo>
                    <a:pt x="485" y="1333"/>
                  </a:lnTo>
                  <a:lnTo>
                    <a:pt x="565" y="1324"/>
                  </a:lnTo>
                  <a:lnTo>
                    <a:pt x="600" y="1288"/>
                  </a:lnTo>
                  <a:lnTo>
                    <a:pt x="591" y="1200"/>
                  </a:lnTo>
                  <a:lnTo>
                    <a:pt x="565" y="1138"/>
                  </a:lnTo>
                  <a:lnTo>
                    <a:pt x="494" y="1130"/>
                  </a:lnTo>
                  <a:lnTo>
                    <a:pt x="476" y="1077"/>
                  </a:lnTo>
                  <a:lnTo>
                    <a:pt x="397" y="1050"/>
                  </a:lnTo>
                  <a:lnTo>
                    <a:pt x="344" y="1015"/>
                  </a:lnTo>
                  <a:lnTo>
                    <a:pt x="291" y="997"/>
                  </a:lnTo>
                  <a:lnTo>
                    <a:pt x="300" y="953"/>
                  </a:lnTo>
                  <a:lnTo>
                    <a:pt x="212" y="944"/>
                  </a:lnTo>
                  <a:lnTo>
                    <a:pt x="141" y="883"/>
                  </a:lnTo>
                  <a:lnTo>
                    <a:pt x="79" y="883"/>
                  </a:lnTo>
                  <a:lnTo>
                    <a:pt x="18" y="865"/>
                  </a:lnTo>
                  <a:lnTo>
                    <a:pt x="0" y="785"/>
                  </a:lnTo>
                  <a:lnTo>
                    <a:pt x="97" y="733"/>
                  </a:lnTo>
                  <a:lnTo>
                    <a:pt x="168" y="680"/>
                  </a:lnTo>
                  <a:lnTo>
                    <a:pt x="168" y="609"/>
                  </a:lnTo>
                  <a:lnTo>
                    <a:pt x="132" y="521"/>
                  </a:lnTo>
                  <a:lnTo>
                    <a:pt x="88" y="468"/>
                  </a:lnTo>
                  <a:lnTo>
                    <a:pt x="35" y="415"/>
                  </a:lnTo>
                  <a:lnTo>
                    <a:pt x="79" y="344"/>
                  </a:lnTo>
                  <a:lnTo>
                    <a:pt x="97" y="247"/>
                  </a:lnTo>
                  <a:lnTo>
                    <a:pt x="123" y="141"/>
                  </a:lnTo>
                  <a:lnTo>
                    <a:pt x="115" y="62"/>
                  </a:lnTo>
                  <a:lnTo>
                    <a:pt x="159" y="0"/>
                  </a:lnTo>
                  <a:lnTo>
                    <a:pt x="203" y="27"/>
                  </a:lnTo>
                  <a:lnTo>
                    <a:pt x="194" y="97"/>
                  </a:lnTo>
                  <a:lnTo>
                    <a:pt x="256" y="80"/>
                  </a:lnTo>
                  <a:lnTo>
                    <a:pt x="256" y="150"/>
                  </a:lnTo>
                  <a:lnTo>
                    <a:pt x="256" y="212"/>
                  </a:lnTo>
                  <a:lnTo>
                    <a:pt x="318" y="238"/>
                  </a:lnTo>
                  <a:lnTo>
                    <a:pt x="423" y="256"/>
                  </a:lnTo>
                  <a:lnTo>
                    <a:pt x="415" y="291"/>
                  </a:lnTo>
                  <a:lnTo>
                    <a:pt x="415" y="362"/>
                  </a:lnTo>
                  <a:lnTo>
                    <a:pt x="362" y="432"/>
                  </a:lnTo>
                  <a:lnTo>
                    <a:pt x="379" y="503"/>
                  </a:lnTo>
                  <a:lnTo>
                    <a:pt x="441" y="459"/>
                  </a:lnTo>
                  <a:lnTo>
                    <a:pt x="521" y="450"/>
                  </a:lnTo>
                  <a:lnTo>
                    <a:pt x="573" y="468"/>
                  </a:lnTo>
                  <a:lnTo>
                    <a:pt x="653" y="521"/>
                  </a:lnTo>
                  <a:lnTo>
                    <a:pt x="688" y="565"/>
                  </a:lnTo>
                  <a:lnTo>
                    <a:pt x="750" y="574"/>
                  </a:lnTo>
                  <a:lnTo>
                    <a:pt x="803" y="582"/>
                  </a:lnTo>
                  <a:lnTo>
                    <a:pt x="865" y="653"/>
                  </a:lnTo>
                  <a:lnTo>
                    <a:pt x="944" y="715"/>
                  </a:lnTo>
                  <a:lnTo>
                    <a:pt x="935" y="812"/>
                  </a:lnTo>
                  <a:lnTo>
                    <a:pt x="918" y="891"/>
                  </a:lnTo>
                  <a:lnTo>
                    <a:pt x="971" y="962"/>
                  </a:lnTo>
                  <a:lnTo>
                    <a:pt x="1024" y="1033"/>
                  </a:lnTo>
                  <a:lnTo>
                    <a:pt x="1068" y="1103"/>
                  </a:lnTo>
                  <a:lnTo>
                    <a:pt x="1138" y="1138"/>
                  </a:lnTo>
                  <a:lnTo>
                    <a:pt x="1200" y="1156"/>
                  </a:lnTo>
                  <a:lnTo>
                    <a:pt x="1262" y="1200"/>
                  </a:lnTo>
                  <a:lnTo>
                    <a:pt x="1324" y="1288"/>
                  </a:lnTo>
                  <a:lnTo>
                    <a:pt x="1359" y="1341"/>
                  </a:lnTo>
                  <a:lnTo>
                    <a:pt x="1359" y="1412"/>
                  </a:lnTo>
                  <a:lnTo>
                    <a:pt x="1297" y="1430"/>
                  </a:lnTo>
                  <a:lnTo>
                    <a:pt x="1315" y="1509"/>
                  </a:lnTo>
                  <a:lnTo>
                    <a:pt x="1332" y="1580"/>
                  </a:lnTo>
                  <a:lnTo>
                    <a:pt x="1359" y="1659"/>
                  </a:lnTo>
                  <a:lnTo>
                    <a:pt x="1385" y="1703"/>
                  </a:lnTo>
                  <a:lnTo>
                    <a:pt x="1429" y="1756"/>
                  </a:lnTo>
                  <a:lnTo>
                    <a:pt x="1341" y="1835"/>
                  </a:lnTo>
                  <a:lnTo>
                    <a:pt x="1315" y="1906"/>
                  </a:lnTo>
                  <a:lnTo>
                    <a:pt x="1271" y="1968"/>
                  </a:lnTo>
                  <a:lnTo>
                    <a:pt x="1227" y="1933"/>
                  </a:lnTo>
                  <a:lnTo>
                    <a:pt x="1174" y="1959"/>
                  </a:lnTo>
                  <a:lnTo>
                    <a:pt x="1129" y="1941"/>
                  </a:lnTo>
                  <a:lnTo>
                    <a:pt x="1121" y="188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89" name="Freeform 14">
              <a:extLst>
                <a:ext uri="{FF2B5EF4-FFF2-40B4-BE49-F238E27FC236}">
                  <a16:creationId xmlns:a16="http://schemas.microsoft.com/office/drawing/2014/main" id="{D692EB41-5386-294C-A4EC-2922AFC32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887" y="2651125"/>
              <a:ext cx="542925" cy="387350"/>
            </a:xfrm>
            <a:custGeom>
              <a:avLst/>
              <a:gdLst>
                <a:gd name="T0" fmla="*/ 1438 w 1510"/>
                <a:gd name="T1" fmla="*/ 0 h 1077"/>
                <a:gd name="T2" fmla="*/ 1323 w 1510"/>
                <a:gd name="T3" fmla="*/ 79 h 1077"/>
                <a:gd name="T4" fmla="*/ 1165 w 1510"/>
                <a:gd name="T5" fmla="*/ 35 h 1077"/>
                <a:gd name="T6" fmla="*/ 1006 w 1510"/>
                <a:gd name="T7" fmla="*/ 115 h 1077"/>
                <a:gd name="T8" fmla="*/ 935 w 1510"/>
                <a:gd name="T9" fmla="*/ 194 h 1077"/>
                <a:gd name="T10" fmla="*/ 776 w 1510"/>
                <a:gd name="T11" fmla="*/ 300 h 1077"/>
                <a:gd name="T12" fmla="*/ 661 w 1510"/>
                <a:gd name="T13" fmla="*/ 326 h 1077"/>
                <a:gd name="T14" fmla="*/ 556 w 1510"/>
                <a:gd name="T15" fmla="*/ 97 h 1077"/>
                <a:gd name="T16" fmla="*/ 432 w 1510"/>
                <a:gd name="T17" fmla="*/ 150 h 1077"/>
                <a:gd name="T18" fmla="*/ 300 w 1510"/>
                <a:gd name="T19" fmla="*/ 79 h 1077"/>
                <a:gd name="T20" fmla="*/ 335 w 1510"/>
                <a:gd name="T21" fmla="*/ 238 h 1077"/>
                <a:gd name="T22" fmla="*/ 220 w 1510"/>
                <a:gd name="T23" fmla="*/ 282 h 1077"/>
                <a:gd name="T24" fmla="*/ 106 w 1510"/>
                <a:gd name="T25" fmla="*/ 326 h 1077"/>
                <a:gd name="T26" fmla="*/ 0 w 1510"/>
                <a:gd name="T27" fmla="*/ 362 h 1077"/>
                <a:gd name="T28" fmla="*/ 0 w 1510"/>
                <a:gd name="T29" fmla="*/ 485 h 1077"/>
                <a:gd name="T30" fmla="*/ 123 w 1510"/>
                <a:gd name="T31" fmla="*/ 459 h 1077"/>
                <a:gd name="T32" fmla="*/ 132 w 1510"/>
                <a:gd name="T33" fmla="*/ 538 h 1077"/>
                <a:gd name="T34" fmla="*/ 79 w 1510"/>
                <a:gd name="T35" fmla="*/ 635 h 1077"/>
                <a:gd name="T36" fmla="*/ 61 w 1510"/>
                <a:gd name="T37" fmla="*/ 759 h 1077"/>
                <a:gd name="T38" fmla="*/ 132 w 1510"/>
                <a:gd name="T39" fmla="*/ 838 h 1077"/>
                <a:gd name="T40" fmla="*/ 203 w 1510"/>
                <a:gd name="T41" fmla="*/ 918 h 1077"/>
                <a:gd name="T42" fmla="*/ 361 w 1510"/>
                <a:gd name="T43" fmla="*/ 944 h 1077"/>
                <a:gd name="T44" fmla="*/ 467 w 1510"/>
                <a:gd name="T45" fmla="*/ 979 h 1077"/>
                <a:gd name="T46" fmla="*/ 547 w 1510"/>
                <a:gd name="T47" fmla="*/ 1041 h 1077"/>
                <a:gd name="T48" fmla="*/ 688 w 1510"/>
                <a:gd name="T49" fmla="*/ 1032 h 1077"/>
                <a:gd name="T50" fmla="*/ 679 w 1510"/>
                <a:gd name="T51" fmla="*/ 926 h 1077"/>
                <a:gd name="T52" fmla="*/ 661 w 1510"/>
                <a:gd name="T53" fmla="*/ 768 h 1077"/>
                <a:gd name="T54" fmla="*/ 794 w 1510"/>
                <a:gd name="T55" fmla="*/ 723 h 1077"/>
                <a:gd name="T56" fmla="*/ 917 w 1510"/>
                <a:gd name="T57" fmla="*/ 670 h 1077"/>
                <a:gd name="T58" fmla="*/ 1023 w 1510"/>
                <a:gd name="T59" fmla="*/ 556 h 1077"/>
                <a:gd name="T60" fmla="*/ 1200 w 1510"/>
                <a:gd name="T61" fmla="*/ 538 h 1077"/>
                <a:gd name="T62" fmla="*/ 1385 w 1510"/>
                <a:gd name="T63" fmla="*/ 503 h 1077"/>
                <a:gd name="T64" fmla="*/ 1447 w 1510"/>
                <a:gd name="T65" fmla="*/ 326 h 1077"/>
                <a:gd name="T66" fmla="*/ 1473 w 1510"/>
                <a:gd name="T67" fmla="*/ 167 h 1077"/>
                <a:gd name="T68" fmla="*/ 1509 w 1510"/>
                <a:gd name="T69" fmla="*/ 17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0" h="1077">
                  <a:moveTo>
                    <a:pt x="1509" y="17"/>
                  </a:moveTo>
                  <a:lnTo>
                    <a:pt x="1438" y="0"/>
                  </a:lnTo>
                  <a:lnTo>
                    <a:pt x="1376" y="17"/>
                  </a:lnTo>
                  <a:lnTo>
                    <a:pt x="1323" y="79"/>
                  </a:lnTo>
                  <a:lnTo>
                    <a:pt x="1244" y="53"/>
                  </a:lnTo>
                  <a:lnTo>
                    <a:pt x="1165" y="35"/>
                  </a:lnTo>
                  <a:lnTo>
                    <a:pt x="1094" y="62"/>
                  </a:lnTo>
                  <a:lnTo>
                    <a:pt x="1006" y="115"/>
                  </a:lnTo>
                  <a:lnTo>
                    <a:pt x="935" y="141"/>
                  </a:lnTo>
                  <a:lnTo>
                    <a:pt x="935" y="194"/>
                  </a:lnTo>
                  <a:lnTo>
                    <a:pt x="891" y="256"/>
                  </a:lnTo>
                  <a:lnTo>
                    <a:pt x="776" y="300"/>
                  </a:lnTo>
                  <a:lnTo>
                    <a:pt x="732" y="362"/>
                  </a:lnTo>
                  <a:lnTo>
                    <a:pt x="661" y="326"/>
                  </a:lnTo>
                  <a:lnTo>
                    <a:pt x="609" y="176"/>
                  </a:lnTo>
                  <a:lnTo>
                    <a:pt x="556" y="97"/>
                  </a:lnTo>
                  <a:lnTo>
                    <a:pt x="503" y="123"/>
                  </a:lnTo>
                  <a:lnTo>
                    <a:pt x="432" y="150"/>
                  </a:lnTo>
                  <a:lnTo>
                    <a:pt x="388" y="97"/>
                  </a:lnTo>
                  <a:lnTo>
                    <a:pt x="300" y="79"/>
                  </a:lnTo>
                  <a:lnTo>
                    <a:pt x="317" y="150"/>
                  </a:lnTo>
                  <a:lnTo>
                    <a:pt x="335" y="238"/>
                  </a:lnTo>
                  <a:lnTo>
                    <a:pt x="282" y="300"/>
                  </a:lnTo>
                  <a:lnTo>
                    <a:pt x="220" y="282"/>
                  </a:lnTo>
                  <a:lnTo>
                    <a:pt x="158" y="291"/>
                  </a:lnTo>
                  <a:lnTo>
                    <a:pt x="106" y="326"/>
                  </a:lnTo>
                  <a:lnTo>
                    <a:pt x="70" y="353"/>
                  </a:lnTo>
                  <a:lnTo>
                    <a:pt x="0" y="362"/>
                  </a:lnTo>
                  <a:lnTo>
                    <a:pt x="35" y="432"/>
                  </a:lnTo>
                  <a:lnTo>
                    <a:pt x="0" y="485"/>
                  </a:lnTo>
                  <a:lnTo>
                    <a:pt x="61" y="494"/>
                  </a:lnTo>
                  <a:lnTo>
                    <a:pt x="123" y="459"/>
                  </a:lnTo>
                  <a:lnTo>
                    <a:pt x="194" y="476"/>
                  </a:lnTo>
                  <a:lnTo>
                    <a:pt x="132" y="538"/>
                  </a:lnTo>
                  <a:lnTo>
                    <a:pt x="88" y="582"/>
                  </a:lnTo>
                  <a:lnTo>
                    <a:pt x="79" y="635"/>
                  </a:lnTo>
                  <a:lnTo>
                    <a:pt x="79" y="688"/>
                  </a:lnTo>
                  <a:lnTo>
                    <a:pt x="61" y="759"/>
                  </a:lnTo>
                  <a:lnTo>
                    <a:pt x="61" y="829"/>
                  </a:lnTo>
                  <a:lnTo>
                    <a:pt x="132" y="838"/>
                  </a:lnTo>
                  <a:lnTo>
                    <a:pt x="185" y="856"/>
                  </a:lnTo>
                  <a:lnTo>
                    <a:pt x="203" y="918"/>
                  </a:lnTo>
                  <a:lnTo>
                    <a:pt x="238" y="962"/>
                  </a:lnTo>
                  <a:lnTo>
                    <a:pt x="361" y="944"/>
                  </a:lnTo>
                  <a:lnTo>
                    <a:pt x="441" y="944"/>
                  </a:lnTo>
                  <a:lnTo>
                    <a:pt x="467" y="979"/>
                  </a:lnTo>
                  <a:lnTo>
                    <a:pt x="547" y="988"/>
                  </a:lnTo>
                  <a:lnTo>
                    <a:pt x="547" y="1041"/>
                  </a:lnTo>
                  <a:lnTo>
                    <a:pt x="626" y="1076"/>
                  </a:lnTo>
                  <a:lnTo>
                    <a:pt x="688" y="1032"/>
                  </a:lnTo>
                  <a:lnTo>
                    <a:pt x="679" y="979"/>
                  </a:lnTo>
                  <a:lnTo>
                    <a:pt x="679" y="926"/>
                  </a:lnTo>
                  <a:lnTo>
                    <a:pt x="697" y="856"/>
                  </a:lnTo>
                  <a:lnTo>
                    <a:pt x="661" y="768"/>
                  </a:lnTo>
                  <a:lnTo>
                    <a:pt x="706" y="723"/>
                  </a:lnTo>
                  <a:lnTo>
                    <a:pt x="794" y="723"/>
                  </a:lnTo>
                  <a:lnTo>
                    <a:pt x="838" y="688"/>
                  </a:lnTo>
                  <a:lnTo>
                    <a:pt x="917" y="670"/>
                  </a:lnTo>
                  <a:lnTo>
                    <a:pt x="979" y="600"/>
                  </a:lnTo>
                  <a:lnTo>
                    <a:pt x="1023" y="556"/>
                  </a:lnTo>
                  <a:lnTo>
                    <a:pt x="1094" y="529"/>
                  </a:lnTo>
                  <a:lnTo>
                    <a:pt x="1200" y="538"/>
                  </a:lnTo>
                  <a:lnTo>
                    <a:pt x="1315" y="538"/>
                  </a:lnTo>
                  <a:lnTo>
                    <a:pt x="1385" y="503"/>
                  </a:lnTo>
                  <a:lnTo>
                    <a:pt x="1447" y="415"/>
                  </a:lnTo>
                  <a:lnTo>
                    <a:pt x="1447" y="326"/>
                  </a:lnTo>
                  <a:lnTo>
                    <a:pt x="1482" y="265"/>
                  </a:lnTo>
                  <a:lnTo>
                    <a:pt x="1473" y="167"/>
                  </a:lnTo>
                  <a:lnTo>
                    <a:pt x="1482" y="97"/>
                  </a:lnTo>
                  <a:lnTo>
                    <a:pt x="1509" y="1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0" name="Freeform 16">
              <a:extLst>
                <a:ext uri="{FF2B5EF4-FFF2-40B4-BE49-F238E27FC236}">
                  <a16:creationId xmlns:a16="http://schemas.microsoft.com/office/drawing/2014/main" id="{1CABBFAA-1B9E-FA4F-865C-56E3F5F8B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037" y="1692275"/>
              <a:ext cx="876300" cy="965200"/>
            </a:xfrm>
            <a:custGeom>
              <a:avLst/>
              <a:gdLst>
                <a:gd name="T0" fmla="*/ 698 w 2436"/>
                <a:gd name="T1" fmla="*/ 1102 h 2682"/>
                <a:gd name="T2" fmla="*/ 751 w 2436"/>
                <a:gd name="T3" fmla="*/ 1279 h 2682"/>
                <a:gd name="T4" fmla="*/ 592 w 2436"/>
                <a:gd name="T5" fmla="*/ 1402 h 2682"/>
                <a:gd name="T6" fmla="*/ 451 w 2436"/>
                <a:gd name="T7" fmla="*/ 1570 h 2682"/>
                <a:gd name="T8" fmla="*/ 283 w 2436"/>
                <a:gd name="T9" fmla="*/ 1684 h 2682"/>
                <a:gd name="T10" fmla="*/ 142 w 2436"/>
                <a:gd name="T11" fmla="*/ 1808 h 2682"/>
                <a:gd name="T12" fmla="*/ 115 w 2436"/>
                <a:gd name="T13" fmla="*/ 1993 h 2682"/>
                <a:gd name="T14" fmla="*/ 80 w 2436"/>
                <a:gd name="T15" fmla="*/ 2179 h 2682"/>
                <a:gd name="T16" fmla="*/ 248 w 2436"/>
                <a:gd name="T17" fmla="*/ 2346 h 2682"/>
                <a:gd name="T18" fmla="*/ 345 w 2436"/>
                <a:gd name="T19" fmla="*/ 2417 h 2682"/>
                <a:gd name="T20" fmla="*/ 415 w 2436"/>
                <a:gd name="T21" fmla="*/ 2549 h 2682"/>
                <a:gd name="T22" fmla="*/ 601 w 2436"/>
                <a:gd name="T23" fmla="*/ 2584 h 2682"/>
                <a:gd name="T24" fmla="*/ 768 w 2436"/>
                <a:gd name="T25" fmla="*/ 2673 h 2682"/>
                <a:gd name="T26" fmla="*/ 971 w 2436"/>
                <a:gd name="T27" fmla="*/ 2611 h 2682"/>
                <a:gd name="T28" fmla="*/ 1121 w 2436"/>
                <a:gd name="T29" fmla="*/ 2611 h 2682"/>
                <a:gd name="T30" fmla="*/ 1209 w 2436"/>
                <a:gd name="T31" fmla="*/ 2329 h 2682"/>
                <a:gd name="T32" fmla="*/ 1395 w 2436"/>
                <a:gd name="T33" fmla="*/ 2364 h 2682"/>
                <a:gd name="T34" fmla="*/ 1271 w 2436"/>
                <a:gd name="T35" fmla="*/ 2540 h 2682"/>
                <a:gd name="T36" fmla="*/ 1421 w 2436"/>
                <a:gd name="T37" fmla="*/ 2540 h 2682"/>
                <a:gd name="T38" fmla="*/ 1571 w 2436"/>
                <a:gd name="T39" fmla="*/ 2443 h 2682"/>
                <a:gd name="T40" fmla="*/ 1801 w 2436"/>
                <a:gd name="T41" fmla="*/ 2381 h 2682"/>
                <a:gd name="T42" fmla="*/ 2012 w 2436"/>
                <a:gd name="T43" fmla="*/ 2187 h 2682"/>
                <a:gd name="T44" fmla="*/ 2153 w 2436"/>
                <a:gd name="T45" fmla="*/ 1993 h 2682"/>
                <a:gd name="T46" fmla="*/ 2082 w 2436"/>
                <a:gd name="T47" fmla="*/ 1781 h 2682"/>
                <a:gd name="T48" fmla="*/ 2197 w 2436"/>
                <a:gd name="T49" fmla="*/ 1773 h 2682"/>
                <a:gd name="T50" fmla="*/ 2347 w 2436"/>
                <a:gd name="T51" fmla="*/ 1799 h 2682"/>
                <a:gd name="T52" fmla="*/ 2435 w 2436"/>
                <a:gd name="T53" fmla="*/ 1614 h 2682"/>
                <a:gd name="T54" fmla="*/ 2435 w 2436"/>
                <a:gd name="T55" fmla="*/ 1402 h 2682"/>
                <a:gd name="T56" fmla="*/ 2320 w 2436"/>
                <a:gd name="T57" fmla="*/ 1279 h 2682"/>
                <a:gd name="T58" fmla="*/ 2153 w 2436"/>
                <a:gd name="T59" fmla="*/ 1234 h 2682"/>
                <a:gd name="T60" fmla="*/ 1968 w 2436"/>
                <a:gd name="T61" fmla="*/ 1120 h 2682"/>
                <a:gd name="T62" fmla="*/ 1968 w 2436"/>
                <a:gd name="T63" fmla="*/ 899 h 2682"/>
                <a:gd name="T64" fmla="*/ 1907 w 2436"/>
                <a:gd name="T65" fmla="*/ 740 h 2682"/>
                <a:gd name="T66" fmla="*/ 1792 w 2436"/>
                <a:gd name="T67" fmla="*/ 626 h 2682"/>
                <a:gd name="T68" fmla="*/ 1686 w 2436"/>
                <a:gd name="T69" fmla="*/ 546 h 2682"/>
                <a:gd name="T70" fmla="*/ 1474 w 2436"/>
                <a:gd name="T71" fmla="*/ 590 h 2682"/>
                <a:gd name="T72" fmla="*/ 1324 w 2436"/>
                <a:gd name="T73" fmla="*/ 626 h 2682"/>
                <a:gd name="T74" fmla="*/ 1121 w 2436"/>
                <a:gd name="T75" fmla="*/ 546 h 2682"/>
                <a:gd name="T76" fmla="*/ 1006 w 2436"/>
                <a:gd name="T77" fmla="*/ 449 h 2682"/>
                <a:gd name="T78" fmla="*/ 883 w 2436"/>
                <a:gd name="T79" fmla="*/ 326 h 2682"/>
                <a:gd name="T80" fmla="*/ 901 w 2436"/>
                <a:gd name="T81" fmla="*/ 159 h 2682"/>
                <a:gd name="T82" fmla="*/ 786 w 2436"/>
                <a:gd name="T83" fmla="*/ 44 h 2682"/>
                <a:gd name="T84" fmla="*/ 777 w 2436"/>
                <a:gd name="T85" fmla="*/ 265 h 2682"/>
                <a:gd name="T86" fmla="*/ 821 w 2436"/>
                <a:gd name="T87" fmla="*/ 511 h 2682"/>
                <a:gd name="T88" fmla="*/ 724 w 2436"/>
                <a:gd name="T89" fmla="*/ 723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36" h="2682">
                  <a:moveTo>
                    <a:pt x="680" y="943"/>
                  </a:moveTo>
                  <a:lnTo>
                    <a:pt x="698" y="1023"/>
                  </a:lnTo>
                  <a:lnTo>
                    <a:pt x="698" y="1102"/>
                  </a:lnTo>
                  <a:lnTo>
                    <a:pt x="733" y="1173"/>
                  </a:lnTo>
                  <a:lnTo>
                    <a:pt x="777" y="1226"/>
                  </a:lnTo>
                  <a:lnTo>
                    <a:pt x="751" y="1279"/>
                  </a:lnTo>
                  <a:lnTo>
                    <a:pt x="698" y="1331"/>
                  </a:lnTo>
                  <a:lnTo>
                    <a:pt x="609" y="1349"/>
                  </a:lnTo>
                  <a:lnTo>
                    <a:pt x="592" y="1402"/>
                  </a:lnTo>
                  <a:lnTo>
                    <a:pt x="530" y="1429"/>
                  </a:lnTo>
                  <a:lnTo>
                    <a:pt x="495" y="1508"/>
                  </a:lnTo>
                  <a:lnTo>
                    <a:pt x="451" y="1570"/>
                  </a:lnTo>
                  <a:lnTo>
                    <a:pt x="371" y="1587"/>
                  </a:lnTo>
                  <a:lnTo>
                    <a:pt x="309" y="1623"/>
                  </a:lnTo>
                  <a:lnTo>
                    <a:pt x="283" y="1684"/>
                  </a:lnTo>
                  <a:lnTo>
                    <a:pt x="195" y="1702"/>
                  </a:lnTo>
                  <a:lnTo>
                    <a:pt x="159" y="1746"/>
                  </a:lnTo>
                  <a:lnTo>
                    <a:pt x="142" y="1808"/>
                  </a:lnTo>
                  <a:lnTo>
                    <a:pt x="150" y="1887"/>
                  </a:lnTo>
                  <a:lnTo>
                    <a:pt x="168" y="1949"/>
                  </a:lnTo>
                  <a:lnTo>
                    <a:pt x="115" y="1993"/>
                  </a:lnTo>
                  <a:lnTo>
                    <a:pt x="80" y="2055"/>
                  </a:lnTo>
                  <a:lnTo>
                    <a:pt x="0" y="2126"/>
                  </a:lnTo>
                  <a:lnTo>
                    <a:pt x="80" y="2179"/>
                  </a:lnTo>
                  <a:lnTo>
                    <a:pt x="98" y="2258"/>
                  </a:lnTo>
                  <a:lnTo>
                    <a:pt x="168" y="2337"/>
                  </a:lnTo>
                  <a:lnTo>
                    <a:pt x="248" y="2346"/>
                  </a:lnTo>
                  <a:lnTo>
                    <a:pt x="309" y="2284"/>
                  </a:lnTo>
                  <a:lnTo>
                    <a:pt x="353" y="2329"/>
                  </a:lnTo>
                  <a:lnTo>
                    <a:pt x="345" y="2417"/>
                  </a:lnTo>
                  <a:lnTo>
                    <a:pt x="380" y="2452"/>
                  </a:lnTo>
                  <a:lnTo>
                    <a:pt x="362" y="2523"/>
                  </a:lnTo>
                  <a:lnTo>
                    <a:pt x="415" y="2549"/>
                  </a:lnTo>
                  <a:lnTo>
                    <a:pt x="451" y="2496"/>
                  </a:lnTo>
                  <a:lnTo>
                    <a:pt x="539" y="2540"/>
                  </a:lnTo>
                  <a:lnTo>
                    <a:pt x="601" y="2584"/>
                  </a:lnTo>
                  <a:lnTo>
                    <a:pt x="671" y="2593"/>
                  </a:lnTo>
                  <a:lnTo>
                    <a:pt x="706" y="2655"/>
                  </a:lnTo>
                  <a:lnTo>
                    <a:pt x="768" y="2673"/>
                  </a:lnTo>
                  <a:lnTo>
                    <a:pt x="839" y="2681"/>
                  </a:lnTo>
                  <a:lnTo>
                    <a:pt x="918" y="2646"/>
                  </a:lnTo>
                  <a:lnTo>
                    <a:pt x="971" y="2611"/>
                  </a:lnTo>
                  <a:lnTo>
                    <a:pt x="1042" y="2611"/>
                  </a:lnTo>
                  <a:lnTo>
                    <a:pt x="1095" y="2681"/>
                  </a:lnTo>
                  <a:lnTo>
                    <a:pt x="1121" y="2611"/>
                  </a:lnTo>
                  <a:lnTo>
                    <a:pt x="1121" y="2505"/>
                  </a:lnTo>
                  <a:lnTo>
                    <a:pt x="1148" y="2381"/>
                  </a:lnTo>
                  <a:lnTo>
                    <a:pt x="1209" y="2329"/>
                  </a:lnTo>
                  <a:lnTo>
                    <a:pt x="1289" y="2311"/>
                  </a:lnTo>
                  <a:lnTo>
                    <a:pt x="1359" y="2329"/>
                  </a:lnTo>
                  <a:lnTo>
                    <a:pt x="1395" y="2364"/>
                  </a:lnTo>
                  <a:lnTo>
                    <a:pt x="1412" y="2434"/>
                  </a:lnTo>
                  <a:lnTo>
                    <a:pt x="1342" y="2496"/>
                  </a:lnTo>
                  <a:lnTo>
                    <a:pt x="1271" y="2540"/>
                  </a:lnTo>
                  <a:lnTo>
                    <a:pt x="1307" y="2584"/>
                  </a:lnTo>
                  <a:lnTo>
                    <a:pt x="1412" y="2602"/>
                  </a:lnTo>
                  <a:lnTo>
                    <a:pt x="1421" y="2540"/>
                  </a:lnTo>
                  <a:lnTo>
                    <a:pt x="1457" y="2496"/>
                  </a:lnTo>
                  <a:lnTo>
                    <a:pt x="1518" y="2487"/>
                  </a:lnTo>
                  <a:lnTo>
                    <a:pt x="1571" y="2443"/>
                  </a:lnTo>
                  <a:lnTo>
                    <a:pt x="1580" y="2364"/>
                  </a:lnTo>
                  <a:lnTo>
                    <a:pt x="1721" y="2373"/>
                  </a:lnTo>
                  <a:lnTo>
                    <a:pt x="1801" y="2381"/>
                  </a:lnTo>
                  <a:lnTo>
                    <a:pt x="1854" y="2337"/>
                  </a:lnTo>
                  <a:lnTo>
                    <a:pt x="1924" y="2276"/>
                  </a:lnTo>
                  <a:lnTo>
                    <a:pt x="2012" y="2187"/>
                  </a:lnTo>
                  <a:lnTo>
                    <a:pt x="2073" y="2099"/>
                  </a:lnTo>
                  <a:lnTo>
                    <a:pt x="2135" y="2055"/>
                  </a:lnTo>
                  <a:lnTo>
                    <a:pt x="2153" y="1993"/>
                  </a:lnTo>
                  <a:lnTo>
                    <a:pt x="2144" y="1905"/>
                  </a:lnTo>
                  <a:lnTo>
                    <a:pt x="2135" y="1826"/>
                  </a:lnTo>
                  <a:lnTo>
                    <a:pt x="2082" y="1781"/>
                  </a:lnTo>
                  <a:lnTo>
                    <a:pt x="2073" y="1711"/>
                  </a:lnTo>
                  <a:lnTo>
                    <a:pt x="2153" y="1711"/>
                  </a:lnTo>
                  <a:lnTo>
                    <a:pt x="2197" y="1773"/>
                  </a:lnTo>
                  <a:lnTo>
                    <a:pt x="2214" y="1834"/>
                  </a:lnTo>
                  <a:lnTo>
                    <a:pt x="2276" y="1852"/>
                  </a:lnTo>
                  <a:lnTo>
                    <a:pt x="2347" y="1799"/>
                  </a:lnTo>
                  <a:lnTo>
                    <a:pt x="2373" y="1746"/>
                  </a:lnTo>
                  <a:lnTo>
                    <a:pt x="2391" y="1658"/>
                  </a:lnTo>
                  <a:lnTo>
                    <a:pt x="2435" y="1614"/>
                  </a:lnTo>
                  <a:lnTo>
                    <a:pt x="2426" y="1552"/>
                  </a:lnTo>
                  <a:lnTo>
                    <a:pt x="2426" y="1473"/>
                  </a:lnTo>
                  <a:lnTo>
                    <a:pt x="2435" y="1402"/>
                  </a:lnTo>
                  <a:lnTo>
                    <a:pt x="2409" y="1331"/>
                  </a:lnTo>
                  <a:lnTo>
                    <a:pt x="2356" y="1331"/>
                  </a:lnTo>
                  <a:lnTo>
                    <a:pt x="2320" y="1279"/>
                  </a:lnTo>
                  <a:lnTo>
                    <a:pt x="2312" y="1226"/>
                  </a:lnTo>
                  <a:lnTo>
                    <a:pt x="2241" y="1234"/>
                  </a:lnTo>
                  <a:lnTo>
                    <a:pt x="2153" y="1234"/>
                  </a:lnTo>
                  <a:lnTo>
                    <a:pt x="2064" y="1217"/>
                  </a:lnTo>
                  <a:lnTo>
                    <a:pt x="2012" y="1164"/>
                  </a:lnTo>
                  <a:lnTo>
                    <a:pt x="1968" y="1120"/>
                  </a:lnTo>
                  <a:lnTo>
                    <a:pt x="2003" y="1040"/>
                  </a:lnTo>
                  <a:lnTo>
                    <a:pt x="1951" y="970"/>
                  </a:lnTo>
                  <a:lnTo>
                    <a:pt x="1968" y="899"/>
                  </a:lnTo>
                  <a:lnTo>
                    <a:pt x="1977" y="837"/>
                  </a:lnTo>
                  <a:lnTo>
                    <a:pt x="1924" y="776"/>
                  </a:lnTo>
                  <a:lnTo>
                    <a:pt x="1907" y="740"/>
                  </a:lnTo>
                  <a:lnTo>
                    <a:pt x="1898" y="696"/>
                  </a:lnTo>
                  <a:lnTo>
                    <a:pt x="1845" y="652"/>
                  </a:lnTo>
                  <a:lnTo>
                    <a:pt x="1792" y="626"/>
                  </a:lnTo>
                  <a:lnTo>
                    <a:pt x="1792" y="590"/>
                  </a:lnTo>
                  <a:lnTo>
                    <a:pt x="1748" y="528"/>
                  </a:lnTo>
                  <a:lnTo>
                    <a:pt x="1686" y="546"/>
                  </a:lnTo>
                  <a:lnTo>
                    <a:pt x="1615" y="546"/>
                  </a:lnTo>
                  <a:lnTo>
                    <a:pt x="1509" y="528"/>
                  </a:lnTo>
                  <a:lnTo>
                    <a:pt x="1474" y="590"/>
                  </a:lnTo>
                  <a:lnTo>
                    <a:pt x="1457" y="643"/>
                  </a:lnTo>
                  <a:lnTo>
                    <a:pt x="1395" y="652"/>
                  </a:lnTo>
                  <a:lnTo>
                    <a:pt x="1324" y="626"/>
                  </a:lnTo>
                  <a:lnTo>
                    <a:pt x="1262" y="643"/>
                  </a:lnTo>
                  <a:lnTo>
                    <a:pt x="1192" y="608"/>
                  </a:lnTo>
                  <a:lnTo>
                    <a:pt x="1121" y="546"/>
                  </a:lnTo>
                  <a:lnTo>
                    <a:pt x="1077" y="502"/>
                  </a:lnTo>
                  <a:lnTo>
                    <a:pt x="1059" y="449"/>
                  </a:lnTo>
                  <a:lnTo>
                    <a:pt x="1006" y="449"/>
                  </a:lnTo>
                  <a:lnTo>
                    <a:pt x="909" y="449"/>
                  </a:lnTo>
                  <a:lnTo>
                    <a:pt x="874" y="396"/>
                  </a:lnTo>
                  <a:lnTo>
                    <a:pt x="883" y="326"/>
                  </a:lnTo>
                  <a:lnTo>
                    <a:pt x="954" y="291"/>
                  </a:lnTo>
                  <a:lnTo>
                    <a:pt x="962" y="229"/>
                  </a:lnTo>
                  <a:lnTo>
                    <a:pt x="901" y="159"/>
                  </a:lnTo>
                  <a:lnTo>
                    <a:pt x="856" y="62"/>
                  </a:lnTo>
                  <a:lnTo>
                    <a:pt x="848" y="0"/>
                  </a:lnTo>
                  <a:lnTo>
                    <a:pt x="786" y="44"/>
                  </a:lnTo>
                  <a:lnTo>
                    <a:pt x="742" y="115"/>
                  </a:lnTo>
                  <a:lnTo>
                    <a:pt x="733" y="203"/>
                  </a:lnTo>
                  <a:lnTo>
                    <a:pt x="777" y="265"/>
                  </a:lnTo>
                  <a:lnTo>
                    <a:pt x="804" y="352"/>
                  </a:lnTo>
                  <a:lnTo>
                    <a:pt x="812" y="423"/>
                  </a:lnTo>
                  <a:lnTo>
                    <a:pt x="821" y="511"/>
                  </a:lnTo>
                  <a:lnTo>
                    <a:pt x="804" y="590"/>
                  </a:lnTo>
                  <a:lnTo>
                    <a:pt x="759" y="634"/>
                  </a:lnTo>
                  <a:lnTo>
                    <a:pt x="724" y="723"/>
                  </a:lnTo>
                  <a:lnTo>
                    <a:pt x="715" y="811"/>
                  </a:lnTo>
                  <a:lnTo>
                    <a:pt x="680" y="94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1" name="Freeform 17">
              <a:extLst>
                <a:ext uri="{FF2B5EF4-FFF2-40B4-BE49-F238E27FC236}">
                  <a16:creationId xmlns:a16="http://schemas.microsoft.com/office/drawing/2014/main" id="{1B30AE2D-E806-E649-B53B-E97F65FE6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2" y="2768600"/>
              <a:ext cx="419100" cy="349250"/>
            </a:xfrm>
            <a:custGeom>
              <a:avLst/>
              <a:gdLst>
                <a:gd name="T0" fmla="*/ 221 w 1166"/>
                <a:gd name="T1" fmla="*/ 592 h 972"/>
                <a:gd name="T2" fmla="*/ 150 w 1166"/>
                <a:gd name="T3" fmla="*/ 547 h 972"/>
                <a:gd name="T4" fmla="*/ 142 w 1166"/>
                <a:gd name="T5" fmla="*/ 477 h 972"/>
                <a:gd name="T6" fmla="*/ 97 w 1166"/>
                <a:gd name="T7" fmla="*/ 406 h 972"/>
                <a:gd name="T8" fmla="*/ 44 w 1166"/>
                <a:gd name="T9" fmla="*/ 362 h 972"/>
                <a:gd name="T10" fmla="*/ 0 w 1166"/>
                <a:gd name="T11" fmla="*/ 292 h 972"/>
                <a:gd name="T12" fmla="*/ 80 w 1166"/>
                <a:gd name="T13" fmla="*/ 247 h 972"/>
                <a:gd name="T14" fmla="*/ 124 w 1166"/>
                <a:gd name="T15" fmla="*/ 186 h 972"/>
                <a:gd name="T16" fmla="*/ 177 w 1166"/>
                <a:gd name="T17" fmla="*/ 133 h 972"/>
                <a:gd name="T18" fmla="*/ 230 w 1166"/>
                <a:gd name="T19" fmla="*/ 133 h 972"/>
                <a:gd name="T20" fmla="*/ 283 w 1166"/>
                <a:gd name="T21" fmla="*/ 80 h 972"/>
                <a:gd name="T22" fmla="*/ 389 w 1166"/>
                <a:gd name="T23" fmla="*/ 80 h 972"/>
                <a:gd name="T24" fmla="*/ 362 w 1166"/>
                <a:gd name="T25" fmla="*/ 0 h 972"/>
                <a:gd name="T26" fmla="*/ 433 w 1166"/>
                <a:gd name="T27" fmla="*/ 36 h 972"/>
                <a:gd name="T28" fmla="*/ 539 w 1166"/>
                <a:gd name="T29" fmla="*/ 36 h 972"/>
                <a:gd name="T30" fmla="*/ 574 w 1166"/>
                <a:gd name="T31" fmla="*/ 106 h 972"/>
                <a:gd name="T32" fmla="*/ 539 w 1166"/>
                <a:gd name="T33" fmla="*/ 159 h 972"/>
                <a:gd name="T34" fmla="*/ 600 w 1166"/>
                <a:gd name="T35" fmla="*/ 168 h 972"/>
                <a:gd name="T36" fmla="*/ 662 w 1166"/>
                <a:gd name="T37" fmla="*/ 133 h 972"/>
                <a:gd name="T38" fmla="*/ 733 w 1166"/>
                <a:gd name="T39" fmla="*/ 150 h 972"/>
                <a:gd name="T40" fmla="*/ 733 w 1166"/>
                <a:gd name="T41" fmla="*/ 203 h 972"/>
                <a:gd name="T42" fmla="*/ 627 w 1166"/>
                <a:gd name="T43" fmla="*/ 256 h 972"/>
                <a:gd name="T44" fmla="*/ 618 w 1166"/>
                <a:gd name="T45" fmla="*/ 309 h 972"/>
                <a:gd name="T46" fmla="*/ 618 w 1166"/>
                <a:gd name="T47" fmla="*/ 362 h 972"/>
                <a:gd name="T48" fmla="*/ 600 w 1166"/>
                <a:gd name="T49" fmla="*/ 433 h 972"/>
                <a:gd name="T50" fmla="*/ 600 w 1166"/>
                <a:gd name="T51" fmla="*/ 503 h 972"/>
                <a:gd name="T52" fmla="*/ 671 w 1166"/>
                <a:gd name="T53" fmla="*/ 512 h 972"/>
                <a:gd name="T54" fmla="*/ 724 w 1166"/>
                <a:gd name="T55" fmla="*/ 530 h 972"/>
                <a:gd name="T56" fmla="*/ 742 w 1166"/>
                <a:gd name="T57" fmla="*/ 592 h 972"/>
                <a:gd name="T58" fmla="*/ 777 w 1166"/>
                <a:gd name="T59" fmla="*/ 636 h 972"/>
                <a:gd name="T60" fmla="*/ 900 w 1166"/>
                <a:gd name="T61" fmla="*/ 618 h 972"/>
                <a:gd name="T62" fmla="*/ 980 w 1166"/>
                <a:gd name="T63" fmla="*/ 618 h 972"/>
                <a:gd name="T64" fmla="*/ 1006 w 1166"/>
                <a:gd name="T65" fmla="*/ 653 h 972"/>
                <a:gd name="T66" fmla="*/ 1086 w 1166"/>
                <a:gd name="T67" fmla="*/ 662 h 972"/>
                <a:gd name="T68" fmla="*/ 1086 w 1166"/>
                <a:gd name="T69" fmla="*/ 715 h 972"/>
                <a:gd name="T70" fmla="*/ 1165 w 1166"/>
                <a:gd name="T71" fmla="*/ 750 h 972"/>
                <a:gd name="T72" fmla="*/ 1165 w 1166"/>
                <a:gd name="T73" fmla="*/ 830 h 972"/>
                <a:gd name="T74" fmla="*/ 1139 w 1166"/>
                <a:gd name="T75" fmla="*/ 874 h 972"/>
                <a:gd name="T76" fmla="*/ 1059 w 1166"/>
                <a:gd name="T77" fmla="*/ 918 h 972"/>
                <a:gd name="T78" fmla="*/ 989 w 1166"/>
                <a:gd name="T79" fmla="*/ 900 h 972"/>
                <a:gd name="T80" fmla="*/ 909 w 1166"/>
                <a:gd name="T81" fmla="*/ 883 h 972"/>
                <a:gd name="T82" fmla="*/ 821 w 1166"/>
                <a:gd name="T83" fmla="*/ 892 h 972"/>
                <a:gd name="T84" fmla="*/ 750 w 1166"/>
                <a:gd name="T85" fmla="*/ 900 h 972"/>
                <a:gd name="T86" fmla="*/ 768 w 1166"/>
                <a:gd name="T87" fmla="*/ 936 h 972"/>
                <a:gd name="T88" fmla="*/ 680 w 1166"/>
                <a:gd name="T89" fmla="*/ 971 h 972"/>
                <a:gd name="T90" fmla="*/ 653 w 1166"/>
                <a:gd name="T91" fmla="*/ 883 h 972"/>
                <a:gd name="T92" fmla="*/ 592 w 1166"/>
                <a:gd name="T93" fmla="*/ 865 h 972"/>
                <a:gd name="T94" fmla="*/ 539 w 1166"/>
                <a:gd name="T95" fmla="*/ 856 h 972"/>
                <a:gd name="T96" fmla="*/ 486 w 1166"/>
                <a:gd name="T97" fmla="*/ 812 h 972"/>
                <a:gd name="T98" fmla="*/ 512 w 1166"/>
                <a:gd name="T99" fmla="*/ 715 h 972"/>
                <a:gd name="T100" fmla="*/ 424 w 1166"/>
                <a:gd name="T101" fmla="*/ 715 h 972"/>
                <a:gd name="T102" fmla="*/ 406 w 1166"/>
                <a:gd name="T103" fmla="*/ 680 h 972"/>
                <a:gd name="T104" fmla="*/ 353 w 1166"/>
                <a:gd name="T105" fmla="*/ 618 h 972"/>
                <a:gd name="T106" fmla="*/ 283 w 1166"/>
                <a:gd name="T107" fmla="*/ 583 h 972"/>
                <a:gd name="T108" fmla="*/ 221 w 1166"/>
                <a:gd name="T109" fmla="*/ 59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66" h="972">
                  <a:moveTo>
                    <a:pt x="221" y="592"/>
                  </a:moveTo>
                  <a:lnTo>
                    <a:pt x="150" y="547"/>
                  </a:lnTo>
                  <a:lnTo>
                    <a:pt x="142" y="477"/>
                  </a:lnTo>
                  <a:lnTo>
                    <a:pt x="97" y="406"/>
                  </a:lnTo>
                  <a:lnTo>
                    <a:pt x="44" y="362"/>
                  </a:lnTo>
                  <a:lnTo>
                    <a:pt x="0" y="292"/>
                  </a:lnTo>
                  <a:lnTo>
                    <a:pt x="80" y="247"/>
                  </a:lnTo>
                  <a:lnTo>
                    <a:pt x="124" y="186"/>
                  </a:lnTo>
                  <a:lnTo>
                    <a:pt x="177" y="133"/>
                  </a:lnTo>
                  <a:lnTo>
                    <a:pt x="230" y="133"/>
                  </a:lnTo>
                  <a:lnTo>
                    <a:pt x="283" y="80"/>
                  </a:lnTo>
                  <a:lnTo>
                    <a:pt x="389" y="80"/>
                  </a:lnTo>
                  <a:lnTo>
                    <a:pt x="362" y="0"/>
                  </a:lnTo>
                  <a:lnTo>
                    <a:pt x="433" y="36"/>
                  </a:lnTo>
                  <a:lnTo>
                    <a:pt x="539" y="36"/>
                  </a:lnTo>
                  <a:lnTo>
                    <a:pt x="574" y="106"/>
                  </a:lnTo>
                  <a:lnTo>
                    <a:pt x="539" y="159"/>
                  </a:lnTo>
                  <a:lnTo>
                    <a:pt x="600" y="168"/>
                  </a:lnTo>
                  <a:lnTo>
                    <a:pt x="662" y="133"/>
                  </a:lnTo>
                  <a:lnTo>
                    <a:pt x="733" y="150"/>
                  </a:lnTo>
                  <a:lnTo>
                    <a:pt x="733" y="203"/>
                  </a:lnTo>
                  <a:lnTo>
                    <a:pt x="627" y="256"/>
                  </a:lnTo>
                  <a:lnTo>
                    <a:pt x="618" y="309"/>
                  </a:lnTo>
                  <a:lnTo>
                    <a:pt x="618" y="362"/>
                  </a:lnTo>
                  <a:lnTo>
                    <a:pt x="600" y="433"/>
                  </a:lnTo>
                  <a:lnTo>
                    <a:pt x="600" y="503"/>
                  </a:lnTo>
                  <a:lnTo>
                    <a:pt x="671" y="512"/>
                  </a:lnTo>
                  <a:lnTo>
                    <a:pt x="724" y="530"/>
                  </a:lnTo>
                  <a:lnTo>
                    <a:pt x="742" y="592"/>
                  </a:lnTo>
                  <a:lnTo>
                    <a:pt x="777" y="636"/>
                  </a:lnTo>
                  <a:lnTo>
                    <a:pt x="900" y="618"/>
                  </a:lnTo>
                  <a:lnTo>
                    <a:pt x="980" y="618"/>
                  </a:lnTo>
                  <a:lnTo>
                    <a:pt x="1006" y="653"/>
                  </a:lnTo>
                  <a:lnTo>
                    <a:pt x="1086" y="662"/>
                  </a:lnTo>
                  <a:lnTo>
                    <a:pt x="1086" y="715"/>
                  </a:lnTo>
                  <a:lnTo>
                    <a:pt x="1165" y="750"/>
                  </a:lnTo>
                  <a:lnTo>
                    <a:pt x="1165" y="830"/>
                  </a:lnTo>
                  <a:lnTo>
                    <a:pt x="1139" y="874"/>
                  </a:lnTo>
                  <a:lnTo>
                    <a:pt x="1059" y="918"/>
                  </a:lnTo>
                  <a:lnTo>
                    <a:pt x="989" y="900"/>
                  </a:lnTo>
                  <a:lnTo>
                    <a:pt x="909" y="883"/>
                  </a:lnTo>
                  <a:lnTo>
                    <a:pt x="821" y="892"/>
                  </a:lnTo>
                  <a:lnTo>
                    <a:pt x="750" y="900"/>
                  </a:lnTo>
                  <a:lnTo>
                    <a:pt x="768" y="936"/>
                  </a:lnTo>
                  <a:lnTo>
                    <a:pt x="680" y="971"/>
                  </a:lnTo>
                  <a:lnTo>
                    <a:pt x="653" y="883"/>
                  </a:lnTo>
                  <a:lnTo>
                    <a:pt x="592" y="865"/>
                  </a:lnTo>
                  <a:lnTo>
                    <a:pt x="539" y="856"/>
                  </a:lnTo>
                  <a:lnTo>
                    <a:pt x="486" y="812"/>
                  </a:lnTo>
                  <a:lnTo>
                    <a:pt x="512" y="715"/>
                  </a:lnTo>
                  <a:lnTo>
                    <a:pt x="424" y="715"/>
                  </a:lnTo>
                  <a:lnTo>
                    <a:pt x="406" y="680"/>
                  </a:lnTo>
                  <a:lnTo>
                    <a:pt x="353" y="618"/>
                  </a:lnTo>
                  <a:lnTo>
                    <a:pt x="283" y="583"/>
                  </a:lnTo>
                  <a:lnTo>
                    <a:pt x="221" y="59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2" name="Freeform 18">
              <a:extLst>
                <a:ext uri="{FF2B5EF4-FFF2-40B4-BE49-F238E27FC236}">
                  <a16:creationId xmlns:a16="http://schemas.microsoft.com/office/drawing/2014/main" id="{416E5EE5-0BF4-7749-83A3-FC42BF171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262" y="2978150"/>
              <a:ext cx="788988" cy="796925"/>
            </a:xfrm>
            <a:custGeom>
              <a:avLst/>
              <a:gdLst>
                <a:gd name="T0" fmla="*/ 1951 w 2190"/>
                <a:gd name="T1" fmla="*/ 441 h 2215"/>
                <a:gd name="T2" fmla="*/ 2012 w 2190"/>
                <a:gd name="T3" fmla="*/ 635 h 2215"/>
                <a:gd name="T4" fmla="*/ 2065 w 2190"/>
                <a:gd name="T5" fmla="*/ 856 h 2215"/>
                <a:gd name="T6" fmla="*/ 2162 w 2190"/>
                <a:gd name="T7" fmla="*/ 1014 h 2215"/>
                <a:gd name="T8" fmla="*/ 2118 w 2190"/>
                <a:gd name="T9" fmla="*/ 1156 h 2215"/>
                <a:gd name="T10" fmla="*/ 1942 w 2190"/>
                <a:gd name="T11" fmla="*/ 1332 h 2215"/>
                <a:gd name="T12" fmla="*/ 1880 w 2190"/>
                <a:gd name="T13" fmla="*/ 1588 h 2215"/>
                <a:gd name="T14" fmla="*/ 1818 w 2190"/>
                <a:gd name="T15" fmla="*/ 1853 h 2215"/>
                <a:gd name="T16" fmla="*/ 1712 w 2190"/>
                <a:gd name="T17" fmla="*/ 1994 h 2215"/>
                <a:gd name="T18" fmla="*/ 1492 w 2190"/>
                <a:gd name="T19" fmla="*/ 1906 h 2215"/>
                <a:gd name="T20" fmla="*/ 1271 w 2190"/>
                <a:gd name="T21" fmla="*/ 1914 h 2215"/>
                <a:gd name="T22" fmla="*/ 1253 w 2190"/>
                <a:gd name="T23" fmla="*/ 2100 h 2215"/>
                <a:gd name="T24" fmla="*/ 989 w 2190"/>
                <a:gd name="T25" fmla="*/ 2153 h 2215"/>
                <a:gd name="T26" fmla="*/ 874 w 2190"/>
                <a:gd name="T27" fmla="*/ 2214 h 2215"/>
                <a:gd name="T28" fmla="*/ 645 w 2190"/>
                <a:gd name="T29" fmla="*/ 2170 h 2215"/>
                <a:gd name="T30" fmla="*/ 406 w 2190"/>
                <a:gd name="T31" fmla="*/ 2153 h 2215"/>
                <a:gd name="T32" fmla="*/ 274 w 2190"/>
                <a:gd name="T33" fmla="*/ 2082 h 2215"/>
                <a:gd name="T34" fmla="*/ 115 w 2190"/>
                <a:gd name="T35" fmla="*/ 1994 h 2215"/>
                <a:gd name="T36" fmla="*/ 97 w 2190"/>
                <a:gd name="T37" fmla="*/ 1906 h 2215"/>
                <a:gd name="T38" fmla="*/ 247 w 2190"/>
                <a:gd name="T39" fmla="*/ 1809 h 2215"/>
                <a:gd name="T40" fmla="*/ 362 w 2190"/>
                <a:gd name="T41" fmla="*/ 1597 h 2215"/>
                <a:gd name="T42" fmla="*/ 477 w 2190"/>
                <a:gd name="T43" fmla="*/ 1500 h 2215"/>
                <a:gd name="T44" fmla="*/ 521 w 2190"/>
                <a:gd name="T45" fmla="*/ 1394 h 2215"/>
                <a:gd name="T46" fmla="*/ 556 w 2190"/>
                <a:gd name="T47" fmla="*/ 1314 h 2215"/>
                <a:gd name="T48" fmla="*/ 574 w 2190"/>
                <a:gd name="T49" fmla="*/ 1253 h 2215"/>
                <a:gd name="T50" fmla="*/ 547 w 2190"/>
                <a:gd name="T51" fmla="*/ 1235 h 2215"/>
                <a:gd name="T52" fmla="*/ 442 w 2190"/>
                <a:gd name="T53" fmla="*/ 1288 h 2215"/>
                <a:gd name="T54" fmla="*/ 265 w 2190"/>
                <a:gd name="T55" fmla="*/ 1235 h 2215"/>
                <a:gd name="T56" fmla="*/ 292 w 2190"/>
                <a:gd name="T57" fmla="*/ 1103 h 2215"/>
                <a:gd name="T58" fmla="*/ 159 w 2190"/>
                <a:gd name="T59" fmla="*/ 1191 h 2215"/>
                <a:gd name="T60" fmla="*/ 53 w 2190"/>
                <a:gd name="T61" fmla="*/ 1103 h 2215"/>
                <a:gd name="T62" fmla="*/ 159 w 2190"/>
                <a:gd name="T63" fmla="*/ 1014 h 2215"/>
                <a:gd name="T64" fmla="*/ 283 w 2190"/>
                <a:gd name="T65" fmla="*/ 917 h 2215"/>
                <a:gd name="T66" fmla="*/ 530 w 2190"/>
                <a:gd name="T67" fmla="*/ 997 h 2215"/>
                <a:gd name="T68" fmla="*/ 777 w 2190"/>
                <a:gd name="T69" fmla="*/ 1076 h 2215"/>
                <a:gd name="T70" fmla="*/ 997 w 2190"/>
                <a:gd name="T71" fmla="*/ 1094 h 2215"/>
                <a:gd name="T72" fmla="*/ 1227 w 2190"/>
                <a:gd name="T73" fmla="*/ 988 h 2215"/>
                <a:gd name="T74" fmla="*/ 1183 w 2190"/>
                <a:gd name="T75" fmla="*/ 864 h 2215"/>
                <a:gd name="T76" fmla="*/ 1112 w 2190"/>
                <a:gd name="T77" fmla="*/ 644 h 2215"/>
                <a:gd name="T78" fmla="*/ 1289 w 2190"/>
                <a:gd name="T79" fmla="*/ 406 h 2215"/>
                <a:gd name="T80" fmla="*/ 1456 w 2190"/>
                <a:gd name="T81" fmla="*/ 229 h 2215"/>
                <a:gd name="T82" fmla="*/ 1580 w 2190"/>
                <a:gd name="T83" fmla="*/ 9 h 2215"/>
                <a:gd name="T84" fmla="*/ 1765 w 2190"/>
                <a:gd name="T85" fmla="*/ 97 h 2215"/>
                <a:gd name="T86" fmla="*/ 1845 w 2190"/>
                <a:gd name="T87" fmla="*/ 229 h 2215"/>
                <a:gd name="T88" fmla="*/ 2012 w 2190"/>
                <a:gd name="T89" fmla="*/ 300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90" h="2215">
                  <a:moveTo>
                    <a:pt x="2039" y="388"/>
                  </a:moveTo>
                  <a:lnTo>
                    <a:pt x="1986" y="397"/>
                  </a:lnTo>
                  <a:lnTo>
                    <a:pt x="1951" y="441"/>
                  </a:lnTo>
                  <a:lnTo>
                    <a:pt x="1968" y="511"/>
                  </a:lnTo>
                  <a:lnTo>
                    <a:pt x="1977" y="582"/>
                  </a:lnTo>
                  <a:lnTo>
                    <a:pt x="2012" y="635"/>
                  </a:lnTo>
                  <a:lnTo>
                    <a:pt x="2056" y="688"/>
                  </a:lnTo>
                  <a:lnTo>
                    <a:pt x="2039" y="759"/>
                  </a:lnTo>
                  <a:lnTo>
                    <a:pt x="2065" y="856"/>
                  </a:lnTo>
                  <a:lnTo>
                    <a:pt x="2065" y="935"/>
                  </a:lnTo>
                  <a:lnTo>
                    <a:pt x="2101" y="997"/>
                  </a:lnTo>
                  <a:lnTo>
                    <a:pt x="2162" y="1014"/>
                  </a:lnTo>
                  <a:lnTo>
                    <a:pt x="2189" y="1059"/>
                  </a:lnTo>
                  <a:lnTo>
                    <a:pt x="2162" y="1111"/>
                  </a:lnTo>
                  <a:lnTo>
                    <a:pt x="2118" y="1156"/>
                  </a:lnTo>
                  <a:lnTo>
                    <a:pt x="2030" y="1173"/>
                  </a:lnTo>
                  <a:lnTo>
                    <a:pt x="1959" y="1235"/>
                  </a:lnTo>
                  <a:lnTo>
                    <a:pt x="1942" y="1332"/>
                  </a:lnTo>
                  <a:lnTo>
                    <a:pt x="1915" y="1438"/>
                  </a:lnTo>
                  <a:lnTo>
                    <a:pt x="1871" y="1500"/>
                  </a:lnTo>
                  <a:lnTo>
                    <a:pt x="1880" y="1588"/>
                  </a:lnTo>
                  <a:lnTo>
                    <a:pt x="1845" y="1676"/>
                  </a:lnTo>
                  <a:lnTo>
                    <a:pt x="1836" y="1764"/>
                  </a:lnTo>
                  <a:lnTo>
                    <a:pt x="1818" y="1853"/>
                  </a:lnTo>
                  <a:lnTo>
                    <a:pt x="1783" y="1923"/>
                  </a:lnTo>
                  <a:lnTo>
                    <a:pt x="1765" y="1994"/>
                  </a:lnTo>
                  <a:lnTo>
                    <a:pt x="1712" y="1994"/>
                  </a:lnTo>
                  <a:lnTo>
                    <a:pt x="1633" y="1967"/>
                  </a:lnTo>
                  <a:lnTo>
                    <a:pt x="1562" y="1906"/>
                  </a:lnTo>
                  <a:lnTo>
                    <a:pt x="1492" y="1906"/>
                  </a:lnTo>
                  <a:lnTo>
                    <a:pt x="1403" y="1932"/>
                  </a:lnTo>
                  <a:lnTo>
                    <a:pt x="1333" y="1879"/>
                  </a:lnTo>
                  <a:lnTo>
                    <a:pt x="1271" y="1914"/>
                  </a:lnTo>
                  <a:lnTo>
                    <a:pt x="1262" y="1967"/>
                  </a:lnTo>
                  <a:lnTo>
                    <a:pt x="1253" y="2038"/>
                  </a:lnTo>
                  <a:lnTo>
                    <a:pt x="1253" y="2100"/>
                  </a:lnTo>
                  <a:lnTo>
                    <a:pt x="1174" y="2117"/>
                  </a:lnTo>
                  <a:lnTo>
                    <a:pt x="1068" y="2117"/>
                  </a:lnTo>
                  <a:lnTo>
                    <a:pt x="989" y="2153"/>
                  </a:lnTo>
                  <a:lnTo>
                    <a:pt x="936" y="2117"/>
                  </a:lnTo>
                  <a:lnTo>
                    <a:pt x="918" y="2170"/>
                  </a:lnTo>
                  <a:lnTo>
                    <a:pt x="874" y="2214"/>
                  </a:lnTo>
                  <a:lnTo>
                    <a:pt x="795" y="2206"/>
                  </a:lnTo>
                  <a:lnTo>
                    <a:pt x="706" y="2135"/>
                  </a:lnTo>
                  <a:lnTo>
                    <a:pt x="645" y="2170"/>
                  </a:lnTo>
                  <a:lnTo>
                    <a:pt x="556" y="2153"/>
                  </a:lnTo>
                  <a:lnTo>
                    <a:pt x="477" y="2135"/>
                  </a:lnTo>
                  <a:lnTo>
                    <a:pt x="406" y="2153"/>
                  </a:lnTo>
                  <a:lnTo>
                    <a:pt x="380" y="2091"/>
                  </a:lnTo>
                  <a:lnTo>
                    <a:pt x="318" y="2056"/>
                  </a:lnTo>
                  <a:lnTo>
                    <a:pt x="274" y="2082"/>
                  </a:lnTo>
                  <a:lnTo>
                    <a:pt x="221" y="2038"/>
                  </a:lnTo>
                  <a:lnTo>
                    <a:pt x="186" y="1976"/>
                  </a:lnTo>
                  <a:lnTo>
                    <a:pt x="115" y="1994"/>
                  </a:lnTo>
                  <a:lnTo>
                    <a:pt x="36" y="2038"/>
                  </a:lnTo>
                  <a:lnTo>
                    <a:pt x="44" y="1967"/>
                  </a:lnTo>
                  <a:lnTo>
                    <a:pt x="97" y="1906"/>
                  </a:lnTo>
                  <a:lnTo>
                    <a:pt x="150" y="1862"/>
                  </a:lnTo>
                  <a:lnTo>
                    <a:pt x="194" y="1835"/>
                  </a:lnTo>
                  <a:lnTo>
                    <a:pt x="247" y="1809"/>
                  </a:lnTo>
                  <a:lnTo>
                    <a:pt x="256" y="1720"/>
                  </a:lnTo>
                  <a:lnTo>
                    <a:pt x="292" y="1659"/>
                  </a:lnTo>
                  <a:lnTo>
                    <a:pt x="362" y="1597"/>
                  </a:lnTo>
                  <a:lnTo>
                    <a:pt x="424" y="1579"/>
                  </a:lnTo>
                  <a:lnTo>
                    <a:pt x="433" y="1526"/>
                  </a:lnTo>
                  <a:lnTo>
                    <a:pt x="477" y="1500"/>
                  </a:lnTo>
                  <a:lnTo>
                    <a:pt x="424" y="1447"/>
                  </a:lnTo>
                  <a:lnTo>
                    <a:pt x="442" y="1385"/>
                  </a:lnTo>
                  <a:lnTo>
                    <a:pt x="521" y="1394"/>
                  </a:lnTo>
                  <a:lnTo>
                    <a:pt x="530" y="1314"/>
                  </a:lnTo>
                  <a:lnTo>
                    <a:pt x="530" y="1314"/>
                  </a:lnTo>
                  <a:lnTo>
                    <a:pt x="556" y="1314"/>
                  </a:lnTo>
                  <a:lnTo>
                    <a:pt x="574" y="1297"/>
                  </a:lnTo>
                  <a:lnTo>
                    <a:pt x="583" y="1270"/>
                  </a:lnTo>
                  <a:lnTo>
                    <a:pt x="574" y="1253"/>
                  </a:lnTo>
                  <a:lnTo>
                    <a:pt x="574" y="1253"/>
                  </a:lnTo>
                  <a:lnTo>
                    <a:pt x="556" y="1244"/>
                  </a:lnTo>
                  <a:lnTo>
                    <a:pt x="547" y="1235"/>
                  </a:lnTo>
                  <a:lnTo>
                    <a:pt x="530" y="1235"/>
                  </a:lnTo>
                  <a:lnTo>
                    <a:pt x="512" y="1244"/>
                  </a:lnTo>
                  <a:lnTo>
                    <a:pt x="442" y="1288"/>
                  </a:lnTo>
                  <a:lnTo>
                    <a:pt x="353" y="1314"/>
                  </a:lnTo>
                  <a:lnTo>
                    <a:pt x="300" y="1297"/>
                  </a:lnTo>
                  <a:lnTo>
                    <a:pt x="265" y="1235"/>
                  </a:lnTo>
                  <a:lnTo>
                    <a:pt x="318" y="1182"/>
                  </a:lnTo>
                  <a:lnTo>
                    <a:pt x="362" y="1111"/>
                  </a:lnTo>
                  <a:lnTo>
                    <a:pt x="292" y="1103"/>
                  </a:lnTo>
                  <a:lnTo>
                    <a:pt x="239" y="1156"/>
                  </a:lnTo>
                  <a:lnTo>
                    <a:pt x="212" y="1217"/>
                  </a:lnTo>
                  <a:lnTo>
                    <a:pt x="159" y="1191"/>
                  </a:lnTo>
                  <a:lnTo>
                    <a:pt x="124" y="1138"/>
                  </a:lnTo>
                  <a:lnTo>
                    <a:pt x="106" y="1076"/>
                  </a:lnTo>
                  <a:lnTo>
                    <a:pt x="53" y="1103"/>
                  </a:lnTo>
                  <a:lnTo>
                    <a:pt x="0" y="1023"/>
                  </a:lnTo>
                  <a:lnTo>
                    <a:pt x="89" y="988"/>
                  </a:lnTo>
                  <a:lnTo>
                    <a:pt x="159" y="1014"/>
                  </a:lnTo>
                  <a:lnTo>
                    <a:pt x="212" y="935"/>
                  </a:lnTo>
                  <a:lnTo>
                    <a:pt x="239" y="970"/>
                  </a:lnTo>
                  <a:lnTo>
                    <a:pt x="283" y="917"/>
                  </a:lnTo>
                  <a:lnTo>
                    <a:pt x="371" y="917"/>
                  </a:lnTo>
                  <a:lnTo>
                    <a:pt x="442" y="944"/>
                  </a:lnTo>
                  <a:lnTo>
                    <a:pt x="530" y="997"/>
                  </a:lnTo>
                  <a:lnTo>
                    <a:pt x="574" y="1032"/>
                  </a:lnTo>
                  <a:lnTo>
                    <a:pt x="689" y="1006"/>
                  </a:lnTo>
                  <a:lnTo>
                    <a:pt x="777" y="1076"/>
                  </a:lnTo>
                  <a:lnTo>
                    <a:pt x="847" y="1120"/>
                  </a:lnTo>
                  <a:lnTo>
                    <a:pt x="953" y="1156"/>
                  </a:lnTo>
                  <a:lnTo>
                    <a:pt x="997" y="1094"/>
                  </a:lnTo>
                  <a:lnTo>
                    <a:pt x="1130" y="1094"/>
                  </a:lnTo>
                  <a:lnTo>
                    <a:pt x="1165" y="1014"/>
                  </a:lnTo>
                  <a:lnTo>
                    <a:pt x="1227" y="988"/>
                  </a:lnTo>
                  <a:lnTo>
                    <a:pt x="1289" y="970"/>
                  </a:lnTo>
                  <a:lnTo>
                    <a:pt x="1271" y="900"/>
                  </a:lnTo>
                  <a:lnTo>
                    <a:pt x="1183" y="864"/>
                  </a:lnTo>
                  <a:lnTo>
                    <a:pt x="1165" y="811"/>
                  </a:lnTo>
                  <a:lnTo>
                    <a:pt x="1130" y="741"/>
                  </a:lnTo>
                  <a:lnTo>
                    <a:pt x="1112" y="644"/>
                  </a:lnTo>
                  <a:lnTo>
                    <a:pt x="1183" y="644"/>
                  </a:lnTo>
                  <a:lnTo>
                    <a:pt x="1200" y="573"/>
                  </a:lnTo>
                  <a:lnTo>
                    <a:pt x="1289" y="406"/>
                  </a:lnTo>
                  <a:lnTo>
                    <a:pt x="1350" y="300"/>
                  </a:lnTo>
                  <a:lnTo>
                    <a:pt x="1377" y="256"/>
                  </a:lnTo>
                  <a:lnTo>
                    <a:pt x="1456" y="229"/>
                  </a:lnTo>
                  <a:lnTo>
                    <a:pt x="1536" y="141"/>
                  </a:lnTo>
                  <a:lnTo>
                    <a:pt x="1598" y="61"/>
                  </a:lnTo>
                  <a:lnTo>
                    <a:pt x="1580" y="9"/>
                  </a:lnTo>
                  <a:lnTo>
                    <a:pt x="1642" y="0"/>
                  </a:lnTo>
                  <a:lnTo>
                    <a:pt x="1712" y="35"/>
                  </a:lnTo>
                  <a:lnTo>
                    <a:pt x="1765" y="97"/>
                  </a:lnTo>
                  <a:lnTo>
                    <a:pt x="1783" y="132"/>
                  </a:lnTo>
                  <a:lnTo>
                    <a:pt x="1871" y="132"/>
                  </a:lnTo>
                  <a:lnTo>
                    <a:pt x="1845" y="229"/>
                  </a:lnTo>
                  <a:lnTo>
                    <a:pt x="1898" y="273"/>
                  </a:lnTo>
                  <a:lnTo>
                    <a:pt x="1951" y="282"/>
                  </a:lnTo>
                  <a:lnTo>
                    <a:pt x="2012" y="300"/>
                  </a:lnTo>
                  <a:lnTo>
                    <a:pt x="2039" y="38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3" name="Freeform 19">
              <a:extLst>
                <a:ext uri="{FF2B5EF4-FFF2-40B4-BE49-F238E27FC236}">
                  <a16:creationId xmlns:a16="http://schemas.microsoft.com/office/drawing/2014/main" id="{9965634F-7F7A-DC4F-B7BF-041D527EC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287" y="2108200"/>
              <a:ext cx="1136650" cy="965200"/>
            </a:xfrm>
            <a:custGeom>
              <a:avLst/>
              <a:gdLst>
                <a:gd name="T0" fmla="*/ 2920 w 3159"/>
                <a:gd name="T1" fmla="*/ 18 h 2683"/>
                <a:gd name="T2" fmla="*/ 2761 w 3159"/>
                <a:gd name="T3" fmla="*/ 35 h 2683"/>
                <a:gd name="T4" fmla="*/ 2611 w 3159"/>
                <a:gd name="T5" fmla="*/ 203 h 2683"/>
                <a:gd name="T6" fmla="*/ 2523 w 3159"/>
                <a:gd name="T7" fmla="*/ 247 h 2683"/>
                <a:gd name="T8" fmla="*/ 2523 w 3159"/>
                <a:gd name="T9" fmla="*/ 459 h 2683"/>
                <a:gd name="T10" fmla="*/ 2435 w 3159"/>
                <a:gd name="T11" fmla="*/ 644 h 2683"/>
                <a:gd name="T12" fmla="*/ 2285 w 3159"/>
                <a:gd name="T13" fmla="*/ 618 h 2683"/>
                <a:gd name="T14" fmla="*/ 2170 w 3159"/>
                <a:gd name="T15" fmla="*/ 626 h 2683"/>
                <a:gd name="T16" fmla="*/ 2241 w 3159"/>
                <a:gd name="T17" fmla="*/ 838 h 2683"/>
                <a:gd name="T18" fmla="*/ 2100 w 3159"/>
                <a:gd name="T19" fmla="*/ 1032 h 2683"/>
                <a:gd name="T20" fmla="*/ 1889 w 3159"/>
                <a:gd name="T21" fmla="*/ 1226 h 2683"/>
                <a:gd name="T22" fmla="*/ 1659 w 3159"/>
                <a:gd name="T23" fmla="*/ 1288 h 2683"/>
                <a:gd name="T24" fmla="*/ 1509 w 3159"/>
                <a:gd name="T25" fmla="*/ 1385 h 2683"/>
                <a:gd name="T26" fmla="*/ 1359 w 3159"/>
                <a:gd name="T27" fmla="*/ 1385 h 2683"/>
                <a:gd name="T28" fmla="*/ 1483 w 3159"/>
                <a:gd name="T29" fmla="*/ 1209 h 2683"/>
                <a:gd name="T30" fmla="*/ 1297 w 3159"/>
                <a:gd name="T31" fmla="*/ 1174 h 2683"/>
                <a:gd name="T32" fmla="*/ 1209 w 3159"/>
                <a:gd name="T33" fmla="*/ 1456 h 2683"/>
                <a:gd name="T34" fmla="*/ 1059 w 3159"/>
                <a:gd name="T35" fmla="*/ 1456 h 2683"/>
                <a:gd name="T36" fmla="*/ 856 w 3159"/>
                <a:gd name="T37" fmla="*/ 1518 h 2683"/>
                <a:gd name="T38" fmla="*/ 689 w 3159"/>
                <a:gd name="T39" fmla="*/ 1429 h 2683"/>
                <a:gd name="T40" fmla="*/ 503 w 3159"/>
                <a:gd name="T41" fmla="*/ 1394 h 2683"/>
                <a:gd name="T42" fmla="*/ 433 w 3159"/>
                <a:gd name="T43" fmla="*/ 1262 h 2683"/>
                <a:gd name="T44" fmla="*/ 336 w 3159"/>
                <a:gd name="T45" fmla="*/ 1191 h 2683"/>
                <a:gd name="T46" fmla="*/ 168 w 3159"/>
                <a:gd name="T47" fmla="*/ 1024 h 2683"/>
                <a:gd name="T48" fmla="*/ 9 w 3159"/>
                <a:gd name="T49" fmla="*/ 1103 h 2683"/>
                <a:gd name="T50" fmla="*/ 88 w 3159"/>
                <a:gd name="T51" fmla="*/ 1235 h 2683"/>
                <a:gd name="T52" fmla="*/ 0 w 3159"/>
                <a:gd name="T53" fmla="*/ 1385 h 2683"/>
                <a:gd name="T54" fmla="*/ 88 w 3159"/>
                <a:gd name="T55" fmla="*/ 1509 h 2683"/>
                <a:gd name="T56" fmla="*/ 265 w 3159"/>
                <a:gd name="T57" fmla="*/ 1500 h 2683"/>
                <a:gd name="T58" fmla="*/ 380 w 3159"/>
                <a:gd name="T59" fmla="*/ 1491 h 2683"/>
                <a:gd name="T60" fmla="*/ 415 w 3159"/>
                <a:gd name="T61" fmla="*/ 1712 h 2683"/>
                <a:gd name="T62" fmla="*/ 539 w 3159"/>
                <a:gd name="T63" fmla="*/ 1809 h 2683"/>
                <a:gd name="T64" fmla="*/ 724 w 3159"/>
                <a:gd name="T65" fmla="*/ 1924 h 2683"/>
                <a:gd name="T66" fmla="*/ 892 w 3159"/>
                <a:gd name="T67" fmla="*/ 1765 h 2683"/>
                <a:gd name="T68" fmla="*/ 1015 w 3159"/>
                <a:gd name="T69" fmla="*/ 1765 h 2683"/>
                <a:gd name="T70" fmla="*/ 1227 w 3159"/>
                <a:gd name="T71" fmla="*/ 1888 h 2683"/>
                <a:gd name="T72" fmla="*/ 1342 w 3159"/>
                <a:gd name="T73" fmla="*/ 2038 h 2683"/>
                <a:gd name="T74" fmla="*/ 1412 w 3159"/>
                <a:gd name="T75" fmla="*/ 2268 h 2683"/>
                <a:gd name="T76" fmla="*/ 1386 w 3159"/>
                <a:gd name="T77" fmla="*/ 2435 h 2683"/>
                <a:gd name="T78" fmla="*/ 1527 w 3159"/>
                <a:gd name="T79" fmla="*/ 2550 h 2683"/>
                <a:gd name="T80" fmla="*/ 1695 w 3159"/>
                <a:gd name="T81" fmla="*/ 2603 h 2683"/>
                <a:gd name="T82" fmla="*/ 1915 w 3159"/>
                <a:gd name="T83" fmla="*/ 2612 h 2683"/>
                <a:gd name="T84" fmla="*/ 1915 w 3159"/>
                <a:gd name="T85" fmla="*/ 2374 h 2683"/>
                <a:gd name="T86" fmla="*/ 2056 w 3159"/>
                <a:gd name="T87" fmla="*/ 2259 h 2683"/>
                <a:gd name="T88" fmla="*/ 2056 w 3159"/>
                <a:gd name="T89" fmla="*/ 2091 h 2683"/>
                <a:gd name="T90" fmla="*/ 2135 w 3159"/>
                <a:gd name="T91" fmla="*/ 1932 h 2683"/>
                <a:gd name="T92" fmla="*/ 2320 w 3159"/>
                <a:gd name="T93" fmla="*/ 1950 h 2683"/>
                <a:gd name="T94" fmla="*/ 2523 w 3159"/>
                <a:gd name="T95" fmla="*/ 1809 h 2683"/>
                <a:gd name="T96" fmla="*/ 2673 w 3159"/>
                <a:gd name="T97" fmla="*/ 1632 h 2683"/>
                <a:gd name="T98" fmla="*/ 2797 w 3159"/>
                <a:gd name="T99" fmla="*/ 1641 h 2683"/>
                <a:gd name="T100" fmla="*/ 2814 w 3159"/>
                <a:gd name="T101" fmla="*/ 1438 h 2683"/>
                <a:gd name="T102" fmla="*/ 2603 w 3159"/>
                <a:gd name="T103" fmla="*/ 1324 h 2683"/>
                <a:gd name="T104" fmla="*/ 2691 w 3159"/>
                <a:gd name="T105" fmla="*/ 1085 h 2683"/>
                <a:gd name="T106" fmla="*/ 2655 w 3159"/>
                <a:gd name="T107" fmla="*/ 838 h 2683"/>
                <a:gd name="T108" fmla="*/ 2920 w 3159"/>
                <a:gd name="T109" fmla="*/ 635 h 2683"/>
                <a:gd name="T110" fmla="*/ 3158 w 3159"/>
                <a:gd name="T111" fmla="*/ 9 h 2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9" h="2683">
                  <a:moveTo>
                    <a:pt x="3026" y="18"/>
                  </a:moveTo>
                  <a:lnTo>
                    <a:pt x="2973" y="53"/>
                  </a:lnTo>
                  <a:lnTo>
                    <a:pt x="2920" y="18"/>
                  </a:lnTo>
                  <a:lnTo>
                    <a:pt x="2858" y="0"/>
                  </a:lnTo>
                  <a:lnTo>
                    <a:pt x="2832" y="71"/>
                  </a:lnTo>
                  <a:lnTo>
                    <a:pt x="2761" y="35"/>
                  </a:lnTo>
                  <a:lnTo>
                    <a:pt x="2717" y="106"/>
                  </a:lnTo>
                  <a:lnTo>
                    <a:pt x="2664" y="194"/>
                  </a:lnTo>
                  <a:lnTo>
                    <a:pt x="2611" y="203"/>
                  </a:lnTo>
                  <a:lnTo>
                    <a:pt x="2558" y="185"/>
                  </a:lnTo>
                  <a:lnTo>
                    <a:pt x="2497" y="176"/>
                  </a:lnTo>
                  <a:lnTo>
                    <a:pt x="2523" y="247"/>
                  </a:lnTo>
                  <a:lnTo>
                    <a:pt x="2514" y="318"/>
                  </a:lnTo>
                  <a:lnTo>
                    <a:pt x="2514" y="397"/>
                  </a:lnTo>
                  <a:lnTo>
                    <a:pt x="2523" y="459"/>
                  </a:lnTo>
                  <a:lnTo>
                    <a:pt x="2479" y="503"/>
                  </a:lnTo>
                  <a:lnTo>
                    <a:pt x="2461" y="591"/>
                  </a:lnTo>
                  <a:lnTo>
                    <a:pt x="2435" y="644"/>
                  </a:lnTo>
                  <a:lnTo>
                    <a:pt x="2364" y="697"/>
                  </a:lnTo>
                  <a:lnTo>
                    <a:pt x="2302" y="679"/>
                  </a:lnTo>
                  <a:lnTo>
                    <a:pt x="2285" y="618"/>
                  </a:lnTo>
                  <a:lnTo>
                    <a:pt x="2241" y="556"/>
                  </a:lnTo>
                  <a:lnTo>
                    <a:pt x="2161" y="556"/>
                  </a:lnTo>
                  <a:lnTo>
                    <a:pt x="2170" y="626"/>
                  </a:lnTo>
                  <a:lnTo>
                    <a:pt x="2223" y="671"/>
                  </a:lnTo>
                  <a:lnTo>
                    <a:pt x="2232" y="750"/>
                  </a:lnTo>
                  <a:lnTo>
                    <a:pt x="2241" y="838"/>
                  </a:lnTo>
                  <a:lnTo>
                    <a:pt x="2223" y="900"/>
                  </a:lnTo>
                  <a:lnTo>
                    <a:pt x="2161" y="944"/>
                  </a:lnTo>
                  <a:lnTo>
                    <a:pt x="2100" y="1032"/>
                  </a:lnTo>
                  <a:lnTo>
                    <a:pt x="2012" y="1121"/>
                  </a:lnTo>
                  <a:lnTo>
                    <a:pt x="1942" y="1182"/>
                  </a:lnTo>
                  <a:lnTo>
                    <a:pt x="1889" y="1226"/>
                  </a:lnTo>
                  <a:lnTo>
                    <a:pt x="1809" y="1218"/>
                  </a:lnTo>
                  <a:lnTo>
                    <a:pt x="1668" y="1209"/>
                  </a:lnTo>
                  <a:lnTo>
                    <a:pt x="1659" y="1288"/>
                  </a:lnTo>
                  <a:lnTo>
                    <a:pt x="1606" y="1332"/>
                  </a:lnTo>
                  <a:lnTo>
                    <a:pt x="1545" y="1341"/>
                  </a:lnTo>
                  <a:lnTo>
                    <a:pt x="1509" y="1385"/>
                  </a:lnTo>
                  <a:lnTo>
                    <a:pt x="1500" y="1447"/>
                  </a:lnTo>
                  <a:lnTo>
                    <a:pt x="1395" y="1429"/>
                  </a:lnTo>
                  <a:lnTo>
                    <a:pt x="1359" y="1385"/>
                  </a:lnTo>
                  <a:lnTo>
                    <a:pt x="1430" y="1341"/>
                  </a:lnTo>
                  <a:lnTo>
                    <a:pt x="1500" y="1279"/>
                  </a:lnTo>
                  <a:lnTo>
                    <a:pt x="1483" y="1209"/>
                  </a:lnTo>
                  <a:lnTo>
                    <a:pt x="1447" y="1174"/>
                  </a:lnTo>
                  <a:lnTo>
                    <a:pt x="1377" y="1156"/>
                  </a:lnTo>
                  <a:lnTo>
                    <a:pt x="1297" y="1174"/>
                  </a:lnTo>
                  <a:lnTo>
                    <a:pt x="1236" y="1226"/>
                  </a:lnTo>
                  <a:lnTo>
                    <a:pt x="1209" y="1350"/>
                  </a:lnTo>
                  <a:lnTo>
                    <a:pt x="1209" y="1456"/>
                  </a:lnTo>
                  <a:lnTo>
                    <a:pt x="1183" y="1526"/>
                  </a:lnTo>
                  <a:lnTo>
                    <a:pt x="1130" y="1456"/>
                  </a:lnTo>
                  <a:lnTo>
                    <a:pt x="1059" y="1456"/>
                  </a:lnTo>
                  <a:lnTo>
                    <a:pt x="1006" y="1491"/>
                  </a:lnTo>
                  <a:lnTo>
                    <a:pt x="927" y="1526"/>
                  </a:lnTo>
                  <a:lnTo>
                    <a:pt x="856" y="1518"/>
                  </a:lnTo>
                  <a:lnTo>
                    <a:pt x="794" y="1500"/>
                  </a:lnTo>
                  <a:lnTo>
                    <a:pt x="759" y="1438"/>
                  </a:lnTo>
                  <a:lnTo>
                    <a:pt x="689" y="1429"/>
                  </a:lnTo>
                  <a:lnTo>
                    <a:pt x="627" y="1385"/>
                  </a:lnTo>
                  <a:lnTo>
                    <a:pt x="539" y="1341"/>
                  </a:lnTo>
                  <a:lnTo>
                    <a:pt x="503" y="1394"/>
                  </a:lnTo>
                  <a:lnTo>
                    <a:pt x="450" y="1368"/>
                  </a:lnTo>
                  <a:lnTo>
                    <a:pt x="468" y="1297"/>
                  </a:lnTo>
                  <a:lnTo>
                    <a:pt x="433" y="1262"/>
                  </a:lnTo>
                  <a:lnTo>
                    <a:pt x="441" y="1174"/>
                  </a:lnTo>
                  <a:lnTo>
                    <a:pt x="397" y="1129"/>
                  </a:lnTo>
                  <a:lnTo>
                    <a:pt x="336" y="1191"/>
                  </a:lnTo>
                  <a:lnTo>
                    <a:pt x="256" y="1182"/>
                  </a:lnTo>
                  <a:lnTo>
                    <a:pt x="186" y="1103"/>
                  </a:lnTo>
                  <a:lnTo>
                    <a:pt x="168" y="1024"/>
                  </a:lnTo>
                  <a:lnTo>
                    <a:pt x="88" y="971"/>
                  </a:lnTo>
                  <a:lnTo>
                    <a:pt x="27" y="1050"/>
                  </a:lnTo>
                  <a:lnTo>
                    <a:pt x="9" y="1103"/>
                  </a:lnTo>
                  <a:lnTo>
                    <a:pt x="44" y="1165"/>
                  </a:lnTo>
                  <a:lnTo>
                    <a:pt x="88" y="1174"/>
                  </a:lnTo>
                  <a:lnTo>
                    <a:pt x="88" y="1235"/>
                  </a:lnTo>
                  <a:lnTo>
                    <a:pt x="62" y="1279"/>
                  </a:lnTo>
                  <a:lnTo>
                    <a:pt x="35" y="1332"/>
                  </a:lnTo>
                  <a:lnTo>
                    <a:pt x="0" y="1385"/>
                  </a:lnTo>
                  <a:lnTo>
                    <a:pt x="9" y="1456"/>
                  </a:lnTo>
                  <a:lnTo>
                    <a:pt x="27" y="1526"/>
                  </a:lnTo>
                  <a:lnTo>
                    <a:pt x="88" y="1509"/>
                  </a:lnTo>
                  <a:lnTo>
                    <a:pt x="150" y="1482"/>
                  </a:lnTo>
                  <a:lnTo>
                    <a:pt x="203" y="1518"/>
                  </a:lnTo>
                  <a:lnTo>
                    <a:pt x="265" y="1500"/>
                  </a:lnTo>
                  <a:lnTo>
                    <a:pt x="309" y="1456"/>
                  </a:lnTo>
                  <a:lnTo>
                    <a:pt x="344" y="1438"/>
                  </a:lnTo>
                  <a:lnTo>
                    <a:pt x="380" y="1491"/>
                  </a:lnTo>
                  <a:lnTo>
                    <a:pt x="415" y="1588"/>
                  </a:lnTo>
                  <a:lnTo>
                    <a:pt x="371" y="1641"/>
                  </a:lnTo>
                  <a:lnTo>
                    <a:pt x="415" y="1712"/>
                  </a:lnTo>
                  <a:lnTo>
                    <a:pt x="459" y="1765"/>
                  </a:lnTo>
                  <a:lnTo>
                    <a:pt x="477" y="1809"/>
                  </a:lnTo>
                  <a:lnTo>
                    <a:pt x="539" y="1809"/>
                  </a:lnTo>
                  <a:lnTo>
                    <a:pt x="636" y="1835"/>
                  </a:lnTo>
                  <a:lnTo>
                    <a:pt x="653" y="1888"/>
                  </a:lnTo>
                  <a:lnTo>
                    <a:pt x="724" y="1924"/>
                  </a:lnTo>
                  <a:lnTo>
                    <a:pt x="803" y="1888"/>
                  </a:lnTo>
                  <a:lnTo>
                    <a:pt x="874" y="1826"/>
                  </a:lnTo>
                  <a:lnTo>
                    <a:pt x="892" y="1765"/>
                  </a:lnTo>
                  <a:lnTo>
                    <a:pt x="944" y="1747"/>
                  </a:lnTo>
                  <a:lnTo>
                    <a:pt x="980" y="1703"/>
                  </a:lnTo>
                  <a:lnTo>
                    <a:pt x="1015" y="1765"/>
                  </a:lnTo>
                  <a:lnTo>
                    <a:pt x="1077" y="1809"/>
                  </a:lnTo>
                  <a:lnTo>
                    <a:pt x="1200" y="1826"/>
                  </a:lnTo>
                  <a:lnTo>
                    <a:pt x="1227" y="1888"/>
                  </a:lnTo>
                  <a:lnTo>
                    <a:pt x="1227" y="1959"/>
                  </a:lnTo>
                  <a:lnTo>
                    <a:pt x="1271" y="2003"/>
                  </a:lnTo>
                  <a:lnTo>
                    <a:pt x="1342" y="2038"/>
                  </a:lnTo>
                  <a:lnTo>
                    <a:pt x="1350" y="2118"/>
                  </a:lnTo>
                  <a:lnTo>
                    <a:pt x="1395" y="2206"/>
                  </a:lnTo>
                  <a:lnTo>
                    <a:pt x="1412" y="2268"/>
                  </a:lnTo>
                  <a:lnTo>
                    <a:pt x="1377" y="2321"/>
                  </a:lnTo>
                  <a:lnTo>
                    <a:pt x="1333" y="2400"/>
                  </a:lnTo>
                  <a:lnTo>
                    <a:pt x="1386" y="2435"/>
                  </a:lnTo>
                  <a:lnTo>
                    <a:pt x="1483" y="2427"/>
                  </a:lnTo>
                  <a:lnTo>
                    <a:pt x="1527" y="2479"/>
                  </a:lnTo>
                  <a:lnTo>
                    <a:pt x="1527" y="2550"/>
                  </a:lnTo>
                  <a:lnTo>
                    <a:pt x="1597" y="2559"/>
                  </a:lnTo>
                  <a:lnTo>
                    <a:pt x="1624" y="2612"/>
                  </a:lnTo>
                  <a:lnTo>
                    <a:pt x="1695" y="2603"/>
                  </a:lnTo>
                  <a:lnTo>
                    <a:pt x="1748" y="2674"/>
                  </a:lnTo>
                  <a:lnTo>
                    <a:pt x="1862" y="2682"/>
                  </a:lnTo>
                  <a:lnTo>
                    <a:pt x="1915" y="2612"/>
                  </a:lnTo>
                  <a:lnTo>
                    <a:pt x="1889" y="2541"/>
                  </a:lnTo>
                  <a:lnTo>
                    <a:pt x="1933" y="2462"/>
                  </a:lnTo>
                  <a:lnTo>
                    <a:pt x="1915" y="2374"/>
                  </a:lnTo>
                  <a:lnTo>
                    <a:pt x="1933" y="2329"/>
                  </a:lnTo>
                  <a:lnTo>
                    <a:pt x="1995" y="2312"/>
                  </a:lnTo>
                  <a:lnTo>
                    <a:pt x="2056" y="2259"/>
                  </a:lnTo>
                  <a:lnTo>
                    <a:pt x="2091" y="2188"/>
                  </a:lnTo>
                  <a:lnTo>
                    <a:pt x="2039" y="2153"/>
                  </a:lnTo>
                  <a:lnTo>
                    <a:pt x="2056" y="2091"/>
                  </a:lnTo>
                  <a:lnTo>
                    <a:pt x="2039" y="2021"/>
                  </a:lnTo>
                  <a:lnTo>
                    <a:pt x="2082" y="1985"/>
                  </a:lnTo>
                  <a:lnTo>
                    <a:pt x="2135" y="1932"/>
                  </a:lnTo>
                  <a:lnTo>
                    <a:pt x="2179" y="1897"/>
                  </a:lnTo>
                  <a:lnTo>
                    <a:pt x="2250" y="1924"/>
                  </a:lnTo>
                  <a:lnTo>
                    <a:pt x="2320" y="1950"/>
                  </a:lnTo>
                  <a:lnTo>
                    <a:pt x="2400" y="1924"/>
                  </a:lnTo>
                  <a:lnTo>
                    <a:pt x="2479" y="1879"/>
                  </a:lnTo>
                  <a:lnTo>
                    <a:pt x="2523" y="1809"/>
                  </a:lnTo>
                  <a:lnTo>
                    <a:pt x="2576" y="1756"/>
                  </a:lnTo>
                  <a:lnTo>
                    <a:pt x="2603" y="1712"/>
                  </a:lnTo>
                  <a:lnTo>
                    <a:pt x="2673" y="1632"/>
                  </a:lnTo>
                  <a:lnTo>
                    <a:pt x="2717" y="1694"/>
                  </a:lnTo>
                  <a:lnTo>
                    <a:pt x="2797" y="1712"/>
                  </a:lnTo>
                  <a:lnTo>
                    <a:pt x="2797" y="1641"/>
                  </a:lnTo>
                  <a:lnTo>
                    <a:pt x="2788" y="1562"/>
                  </a:lnTo>
                  <a:lnTo>
                    <a:pt x="2850" y="1518"/>
                  </a:lnTo>
                  <a:lnTo>
                    <a:pt x="2814" y="1438"/>
                  </a:lnTo>
                  <a:lnTo>
                    <a:pt x="2779" y="1403"/>
                  </a:lnTo>
                  <a:lnTo>
                    <a:pt x="2691" y="1368"/>
                  </a:lnTo>
                  <a:lnTo>
                    <a:pt x="2603" y="1324"/>
                  </a:lnTo>
                  <a:lnTo>
                    <a:pt x="2647" y="1271"/>
                  </a:lnTo>
                  <a:lnTo>
                    <a:pt x="2691" y="1165"/>
                  </a:lnTo>
                  <a:lnTo>
                    <a:pt x="2691" y="1085"/>
                  </a:lnTo>
                  <a:lnTo>
                    <a:pt x="2655" y="1015"/>
                  </a:lnTo>
                  <a:lnTo>
                    <a:pt x="2638" y="926"/>
                  </a:lnTo>
                  <a:lnTo>
                    <a:pt x="2655" y="838"/>
                  </a:lnTo>
                  <a:lnTo>
                    <a:pt x="2726" y="768"/>
                  </a:lnTo>
                  <a:lnTo>
                    <a:pt x="2832" y="697"/>
                  </a:lnTo>
                  <a:lnTo>
                    <a:pt x="2920" y="635"/>
                  </a:lnTo>
                  <a:lnTo>
                    <a:pt x="2964" y="556"/>
                  </a:lnTo>
                  <a:lnTo>
                    <a:pt x="2956" y="468"/>
                  </a:lnTo>
                  <a:lnTo>
                    <a:pt x="3158" y="9"/>
                  </a:lnTo>
                  <a:lnTo>
                    <a:pt x="3097" y="18"/>
                  </a:lnTo>
                  <a:lnTo>
                    <a:pt x="3026" y="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4" name="Freeform 20">
              <a:extLst>
                <a:ext uri="{FF2B5EF4-FFF2-40B4-BE49-F238E27FC236}">
                  <a16:creationId xmlns:a16="http://schemas.microsoft.com/office/drawing/2014/main" id="{854D4EC6-D9DC-A542-865A-AEA5928AE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1262" y="2838450"/>
              <a:ext cx="665163" cy="947737"/>
            </a:xfrm>
            <a:custGeom>
              <a:avLst/>
              <a:gdLst>
                <a:gd name="T0" fmla="*/ 1845 w 1846"/>
                <a:gd name="T1" fmla="*/ 1536 h 2631"/>
                <a:gd name="T2" fmla="*/ 1792 w 1846"/>
                <a:gd name="T3" fmla="*/ 1395 h 2631"/>
                <a:gd name="T4" fmla="*/ 1845 w 1846"/>
                <a:gd name="T5" fmla="*/ 1262 h 2631"/>
                <a:gd name="T6" fmla="*/ 1756 w 1846"/>
                <a:gd name="T7" fmla="*/ 1156 h 2631"/>
                <a:gd name="T8" fmla="*/ 1642 w 1846"/>
                <a:gd name="T9" fmla="*/ 1218 h 2631"/>
                <a:gd name="T10" fmla="*/ 1527 w 1846"/>
                <a:gd name="T11" fmla="*/ 1156 h 2631"/>
                <a:gd name="T12" fmla="*/ 1403 w 1846"/>
                <a:gd name="T13" fmla="*/ 1033 h 2631"/>
                <a:gd name="T14" fmla="*/ 1448 w 1846"/>
                <a:gd name="T15" fmla="*/ 865 h 2631"/>
                <a:gd name="T16" fmla="*/ 1439 w 1846"/>
                <a:gd name="T17" fmla="*/ 750 h 2631"/>
                <a:gd name="T18" fmla="*/ 1456 w 1846"/>
                <a:gd name="T19" fmla="*/ 600 h 2631"/>
                <a:gd name="T20" fmla="*/ 1465 w 1846"/>
                <a:gd name="T21" fmla="*/ 459 h 2631"/>
                <a:gd name="T22" fmla="*/ 1527 w 1846"/>
                <a:gd name="T23" fmla="*/ 353 h 2631"/>
                <a:gd name="T24" fmla="*/ 1545 w 1846"/>
                <a:gd name="T25" fmla="*/ 239 h 2631"/>
                <a:gd name="T26" fmla="*/ 1509 w 1846"/>
                <a:gd name="T27" fmla="*/ 124 h 2631"/>
                <a:gd name="T28" fmla="*/ 1483 w 1846"/>
                <a:gd name="T29" fmla="*/ 0 h 2631"/>
                <a:gd name="T30" fmla="*/ 1333 w 1846"/>
                <a:gd name="T31" fmla="*/ 18 h 2631"/>
                <a:gd name="T32" fmla="*/ 1156 w 1846"/>
                <a:gd name="T33" fmla="*/ 36 h 2631"/>
                <a:gd name="T34" fmla="*/ 1050 w 1846"/>
                <a:gd name="T35" fmla="*/ 150 h 2631"/>
                <a:gd name="T36" fmla="*/ 927 w 1846"/>
                <a:gd name="T37" fmla="*/ 203 h 2631"/>
                <a:gd name="T38" fmla="*/ 794 w 1846"/>
                <a:gd name="T39" fmla="*/ 248 h 2631"/>
                <a:gd name="T40" fmla="*/ 812 w 1846"/>
                <a:gd name="T41" fmla="*/ 406 h 2631"/>
                <a:gd name="T42" fmla="*/ 821 w 1846"/>
                <a:gd name="T43" fmla="*/ 512 h 2631"/>
                <a:gd name="T44" fmla="*/ 759 w 1846"/>
                <a:gd name="T45" fmla="*/ 636 h 2631"/>
                <a:gd name="T46" fmla="*/ 786 w 1846"/>
                <a:gd name="T47" fmla="*/ 724 h 2631"/>
                <a:gd name="T48" fmla="*/ 680 w 1846"/>
                <a:gd name="T49" fmla="*/ 812 h 2631"/>
                <a:gd name="T50" fmla="*/ 547 w 1846"/>
                <a:gd name="T51" fmla="*/ 945 h 2631"/>
                <a:gd name="T52" fmla="*/ 539 w 1846"/>
                <a:gd name="T53" fmla="*/ 1077 h 2631"/>
                <a:gd name="T54" fmla="*/ 433 w 1846"/>
                <a:gd name="T55" fmla="*/ 1271 h 2631"/>
                <a:gd name="T56" fmla="*/ 397 w 1846"/>
                <a:gd name="T57" fmla="*/ 1403 h 2631"/>
                <a:gd name="T58" fmla="*/ 397 w 1846"/>
                <a:gd name="T59" fmla="*/ 1500 h 2631"/>
                <a:gd name="T60" fmla="*/ 265 w 1846"/>
                <a:gd name="T61" fmla="*/ 1562 h 2631"/>
                <a:gd name="T62" fmla="*/ 177 w 1846"/>
                <a:gd name="T63" fmla="*/ 1721 h 2631"/>
                <a:gd name="T64" fmla="*/ 106 w 1846"/>
                <a:gd name="T65" fmla="*/ 1889 h 2631"/>
                <a:gd name="T66" fmla="*/ 80 w 1846"/>
                <a:gd name="T67" fmla="*/ 2065 h 2631"/>
                <a:gd name="T68" fmla="*/ 53 w 1846"/>
                <a:gd name="T69" fmla="*/ 2242 h 2631"/>
                <a:gd name="T70" fmla="*/ 0 w 1846"/>
                <a:gd name="T71" fmla="*/ 2383 h 2631"/>
                <a:gd name="T72" fmla="*/ 18 w 1846"/>
                <a:gd name="T73" fmla="*/ 2542 h 2631"/>
                <a:gd name="T74" fmla="*/ 159 w 1846"/>
                <a:gd name="T75" fmla="*/ 2630 h 2631"/>
                <a:gd name="T76" fmla="*/ 283 w 1846"/>
                <a:gd name="T77" fmla="*/ 2568 h 2631"/>
                <a:gd name="T78" fmla="*/ 389 w 1846"/>
                <a:gd name="T79" fmla="*/ 2551 h 2631"/>
                <a:gd name="T80" fmla="*/ 503 w 1846"/>
                <a:gd name="T81" fmla="*/ 2453 h 2631"/>
                <a:gd name="T82" fmla="*/ 609 w 1846"/>
                <a:gd name="T83" fmla="*/ 2392 h 2631"/>
                <a:gd name="T84" fmla="*/ 653 w 1846"/>
                <a:gd name="T85" fmla="*/ 2277 h 2631"/>
                <a:gd name="T86" fmla="*/ 794 w 1846"/>
                <a:gd name="T87" fmla="*/ 2171 h 2631"/>
                <a:gd name="T88" fmla="*/ 945 w 1846"/>
                <a:gd name="T89" fmla="*/ 2145 h 2631"/>
                <a:gd name="T90" fmla="*/ 1042 w 1846"/>
                <a:gd name="T91" fmla="*/ 2136 h 2631"/>
                <a:gd name="T92" fmla="*/ 1209 w 1846"/>
                <a:gd name="T93" fmla="*/ 2092 h 2631"/>
                <a:gd name="T94" fmla="*/ 1209 w 1846"/>
                <a:gd name="T95" fmla="*/ 2180 h 2631"/>
                <a:gd name="T96" fmla="*/ 1245 w 1846"/>
                <a:gd name="T97" fmla="*/ 2268 h 2631"/>
                <a:gd name="T98" fmla="*/ 1430 w 1846"/>
                <a:gd name="T99" fmla="*/ 2233 h 2631"/>
                <a:gd name="T100" fmla="*/ 1509 w 1846"/>
                <a:gd name="T101" fmla="*/ 2109 h 2631"/>
                <a:gd name="T102" fmla="*/ 1553 w 1846"/>
                <a:gd name="T103" fmla="*/ 1986 h 2631"/>
                <a:gd name="T104" fmla="*/ 1598 w 1846"/>
                <a:gd name="T105" fmla="*/ 1871 h 2631"/>
                <a:gd name="T106" fmla="*/ 1712 w 1846"/>
                <a:gd name="T107" fmla="*/ 1774 h 2631"/>
                <a:gd name="T108" fmla="*/ 1792 w 1846"/>
                <a:gd name="T109" fmla="*/ 1650 h 2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6" h="2631">
                  <a:moveTo>
                    <a:pt x="1792" y="1650"/>
                  </a:moveTo>
                  <a:lnTo>
                    <a:pt x="1845" y="1536"/>
                  </a:lnTo>
                  <a:lnTo>
                    <a:pt x="1809" y="1474"/>
                  </a:lnTo>
                  <a:lnTo>
                    <a:pt x="1792" y="1395"/>
                  </a:lnTo>
                  <a:lnTo>
                    <a:pt x="1845" y="1342"/>
                  </a:lnTo>
                  <a:lnTo>
                    <a:pt x="1845" y="1262"/>
                  </a:lnTo>
                  <a:lnTo>
                    <a:pt x="1809" y="1209"/>
                  </a:lnTo>
                  <a:lnTo>
                    <a:pt x="1756" y="1156"/>
                  </a:lnTo>
                  <a:lnTo>
                    <a:pt x="1703" y="1183"/>
                  </a:lnTo>
                  <a:lnTo>
                    <a:pt x="1642" y="1218"/>
                  </a:lnTo>
                  <a:lnTo>
                    <a:pt x="1571" y="1209"/>
                  </a:lnTo>
                  <a:lnTo>
                    <a:pt x="1527" y="1156"/>
                  </a:lnTo>
                  <a:lnTo>
                    <a:pt x="1456" y="1139"/>
                  </a:lnTo>
                  <a:lnTo>
                    <a:pt x="1403" y="1033"/>
                  </a:lnTo>
                  <a:lnTo>
                    <a:pt x="1430" y="962"/>
                  </a:lnTo>
                  <a:lnTo>
                    <a:pt x="1448" y="865"/>
                  </a:lnTo>
                  <a:lnTo>
                    <a:pt x="1439" y="830"/>
                  </a:lnTo>
                  <a:lnTo>
                    <a:pt x="1439" y="750"/>
                  </a:lnTo>
                  <a:lnTo>
                    <a:pt x="1439" y="671"/>
                  </a:lnTo>
                  <a:lnTo>
                    <a:pt x="1456" y="600"/>
                  </a:lnTo>
                  <a:lnTo>
                    <a:pt x="1483" y="521"/>
                  </a:lnTo>
                  <a:lnTo>
                    <a:pt x="1465" y="459"/>
                  </a:lnTo>
                  <a:lnTo>
                    <a:pt x="1483" y="398"/>
                  </a:lnTo>
                  <a:lnTo>
                    <a:pt x="1527" y="353"/>
                  </a:lnTo>
                  <a:lnTo>
                    <a:pt x="1509" y="283"/>
                  </a:lnTo>
                  <a:lnTo>
                    <a:pt x="1545" y="239"/>
                  </a:lnTo>
                  <a:lnTo>
                    <a:pt x="1518" y="186"/>
                  </a:lnTo>
                  <a:lnTo>
                    <a:pt x="1509" y="124"/>
                  </a:lnTo>
                  <a:lnTo>
                    <a:pt x="1509" y="45"/>
                  </a:lnTo>
                  <a:lnTo>
                    <a:pt x="1483" y="0"/>
                  </a:lnTo>
                  <a:lnTo>
                    <a:pt x="1448" y="18"/>
                  </a:lnTo>
                  <a:lnTo>
                    <a:pt x="1333" y="18"/>
                  </a:lnTo>
                  <a:lnTo>
                    <a:pt x="1227" y="9"/>
                  </a:lnTo>
                  <a:lnTo>
                    <a:pt x="1156" y="36"/>
                  </a:lnTo>
                  <a:lnTo>
                    <a:pt x="1112" y="80"/>
                  </a:lnTo>
                  <a:lnTo>
                    <a:pt x="1050" y="150"/>
                  </a:lnTo>
                  <a:lnTo>
                    <a:pt x="971" y="168"/>
                  </a:lnTo>
                  <a:lnTo>
                    <a:pt x="927" y="203"/>
                  </a:lnTo>
                  <a:lnTo>
                    <a:pt x="839" y="203"/>
                  </a:lnTo>
                  <a:lnTo>
                    <a:pt x="794" y="248"/>
                  </a:lnTo>
                  <a:lnTo>
                    <a:pt x="830" y="336"/>
                  </a:lnTo>
                  <a:lnTo>
                    <a:pt x="812" y="406"/>
                  </a:lnTo>
                  <a:lnTo>
                    <a:pt x="812" y="459"/>
                  </a:lnTo>
                  <a:lnTo>
                    <a:pt x="821" y="512"/>
                  </a:lnTo>
                  <a:lnTo>
                    <a:pt x="759" y="556"/>
                  </a:lnTo>
                  <a:lnTo>
                    <a:pt x="759" y="636"/>
                  </a:lnTo>
                  <a:lnTo>
                    <a:pt x="733" y="680"/>
                  </a:lnTo>
                  <a:lnTo>
                    <a:pt x="786" y="724"/>
                  </a:lnTo>
                  <a:lnTo>
                    <a:pt x="750" y="777"/>
                  </a:lnTo>
                  <a:lnTo>
                    <a:pt x="680" y="812"/>
                  </a:lnTo>
                  <a:lnTo>
                    <a:pt x="609" y="883"/>
                  </a:lnTo>
                  <a:lnTo>
                    <a:pt x="547" y="945"/>
                  </a:lnTo>
                  <a:lnTo>
                    <a:pt x="530" y="1015"/>
                  </a:lnTo>
                  <a:lnTo>
                    <a:pt x="539" y="1077"/>
                  </a:lnTo>
                  <a:lnTo>
                    <a:pt x="486" y="1174"/>
                  </a:lnTo>
                  <a:lnTo>
                    <a:pt x="433" y="1271"/>
                  </a:lnTo>
                  <a:lnTo>
                    <a:pt x="406" y="1333"/>
                  </a:lnTo>
                  <a:lnTo>
                    <a:pt x="397" y="1403"/>
                  </a:lnTo>
                  <a:lnTo>
                    <a:pt x="424" y="1448"/>
                  </a:lnTo>
                  <a:lnTo>
                    <a:pt x="397" y="1500"/>
                  </a:lnTo>
                  <a:lnTo>
                    <a:pt x="353" y="1545"/>
                  </a:lnTo>
                  <a:lnTo>
                    <a:pt x="265" y="1562"/>
                  </a:lnTo>
                  <a:lnTo>
                    <a:pt x="194" y="1624"/>
                  </a:lnTo>
                  <a:lnTo>
                    <a:pt x="177" y="1721"/>
                  </a:lnTo>
                  <a:lnTo>
                    <a:pt x="150" y="1827"/>
                  </a:lnTo>
                  <a:lnTo>
                    <a:pt x="106" y="1889"/>
                  </a:lnTo>
                  <a:lnTo>
                    <a:pt x="115" y="1977"/>
                  </a:lnTo>
                  <a:lnTo>
                    <a:pt x="80" y="2065"/>
                  </a:lnTo>
                  <a:lnTo>
                    <a:pt x="71" y="2153"/>
                  </a:lnTo>
                  <a:lnTo>
                    <a:pt x="53" y="2242"/>
                  </a:lnTo>
                  <a:lnTo>
                    <a:pt x="18" y="2312"/>
                  </a:lnTo>
                  <a:lnTo>
                    <a:pt x="0" y="2383"/>
                  </a:lnTo>
                  <a:lnTo>
                    <a:pt x="9" y="2480"/>
                  </a:lnTo>
                  <a:lnTo>
                    <a:pt x="18" y="2542"/>
                  </a:lnTo>
                  <a:lnTo>
                    <a:pt x="62" y="2603"/>
                  </a:lnTo>
                  <a:lnTo>
                    <a:pt x="159" y="2630"/>
                  </a:lnTo>
                  <a:lnTo>
                    <a:pt x="247" y="2621"/>
                  </a:lnTo>
                  <a:lnTo>
                    <a:pt x="283" y="2568"/>
                  </a:lnTo>
                  <a:lnTo>
                    <a:pt x="327" y="2533"/>
                  </a:lnTo>
                  <a:lnTo>
                    <a:pt x="389" y="2551"/>
                  </a:lnTo>
                  <a:lnTo>
                    <a:pt x="433" y="2480"/>
                  </a:lnTo>
                  <a:lnTo>
                    <a:pt x="503" y="2453"/>
                  </a:lnTo>
                  <a:lnTo>
                    <a:pt x="592" y="2436"/>
                  </a:lnTo>
                  <a:lnTo>
                    <a:pt x="609" y="2392"/>
                  </a:lnTo>
                  <a:lnTo>
                    <a:pt x="592" y="2330"/>
                  </a:lnTo>
                  <a:lnTo>
                    <a:pt x="653" y="2277"/>
                  </a:lnTo>
                  <a:lnTo>
                    <a:pt x="724" y="2233"/>
                  </a:lnTo>
                  <a:lnTo>
                    <a:pt x="794" y="2171"/>
                  </a:lnTo>
                  <a:lnTo>
                    <a:pt x="847" y="2136"/>
                  </a:lnTo>
                  <a:lnTo>
                    <a:pt x="945" y="2145"/>
                  </a:lnTo>
                  <a:lnTo>
                    <a:pt x="989" y="2189"/>
                  </a:lnTo>
                  <a:lnTo>
                    <a:pt x="1042" y="2136"/>
                  </a:lnTo>
                  <a:lnTo>
                    <a:pt x="1130" y="2100"/>
                  </a:lnTo>
                  <a:lnTo>
                    <a:pt x="1209" y="2092"/>
                  </a:lnTo>
                  <a:lnTo>
                    <a:pt x="1262" y="2145"/>
                  </a:lnTo>
                  <a:lnTo>
                    <a:pt x="1209" y="2180"/>
                  </a:lnTo>
                  <a:lnTo>
                    <a:pt x="1183" y="2233"/>
                  </a:lnTo>
                  <a:lnTo>
                    <a:pt x="1245" y="2268"/>
                  </a:lnTo>
                  <a:lnTo>
                    <a:pt x="1359" y="2268"/>
                  </a:lnTo>
                  <a:lnTo>
                    <a:pt x="1430" y="2233"/>
                  </a:lnTo>
                  <a:lnTo>
                    <a:pt x="1465" y="2180"/>
                  </a:lnTo>
                  <a:lnTo>
                    <a:pt x="1509" y="2109"/>
                  </a:lnTo>
                  <a:lnTo>
                    <a:pt x="1553" y="2048"/>
                  </a:lnTo>
                  <a:lnTo>
                    <a:pt x="1553" y="1986"/>
                  </a:lnTo>
                  <a:lnTo>
                    <a:pt x="1580" y="1942"/>
                  </a:lnTo>
                  <a:lnTo>
                    <a:pt x="1598" y="1871"/>
                  </a:lnTo>
                  <a:lnTo>
                    <a:pt x="1650" y="1827"/>
                  </a:lnTo>
                  <a:lnTo>
                    <a:pt x="1712" y="1774"/>
                  </a:lnTo>
                  <a:lnTo>
                    <a:pt x="1783" y="1712"/>
                  </a:lnTo>
                  <a:lnTo>
                    <a:pt x="1792" y="165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5" name="Freeform 21">
              <a:extLst>
                <a:ext uri="{FF2B5EF4-FFF2-40B4-BE49-F238E27FC236}">
                  <a16:creationId xmlns:a16="http://schemas.microsoft.com/office/drawing/2014/main" id="{3AC4A24D-9358-C84C-A0F6-D473C3E9B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1737" y="2378075"/>
              <a:ext cx="1384300" cy="844550"/>
            </a:xfrm>
            <a:custGeom>
              <a:avLst/>
              <a:gdLst>
                <a:gd name="T0" fmla="*/ 44 w 3847"/>
                <a:gd name="T1" fmla="*/ 1712 h 2348"/>
                <a:gd name="T2" fmla="*/ 106 w 3847"/>
                <a:gd name="T3" fmla="*/ 1562 h 2348"/>
                <a:gd name="T4" fmla="*/ 150 w 3847"/>
                <a:gd name="T5" fmla="*/ 1403 h 2348"/>
                <a:gd name="T6" fmla="*/ 193 w 3847"/>
                <a:gd name="T7" fmla="*/ 1235 h 2348"/>
                <a:gd name="T8" fmla="*/ 361 w 3847"/>
                <a:gd name="T9" fmla="*/ 1174 h 2348"/>
                <a:gd name="T10" fmla="*/ 590 w 3847"/>
                <a:gd name="T11" fmla="*/ 1129 h 2348"/>
                <a:gd name="T12" fmla="*/ 714 w 3847"/>
                <a:gd name="T13" fmla="*/ 962 h 2348"/>
                <a:gd name="T14" fmla="*/ 908 w 3847"/>
                <a:gd name="T15" fmla="*/ 962 h 2348"/>
                <a:gd name="T16" fmla="*/ 961 w 3847"/>
                <a:gd name="T17" fmla="*/ 768 h 2348"/>
                <a:gd name="T18" fmla="*/ 802 w 3847"/>
                <a:gd name="T19" fmla="*/ 618 h 2348"/>
                <a:gd name="T20" fmla="*/ 802 w 3847"/>
                <a:gd name="T21" fmla="*/ 415 h 2348"/>
                <a:gd name="T22" fmla="*/ 749 w 3847"/>
                <a:gd name="T23" fmla="*/ 176 h 2348"/>
                <a:gd name="T24" fmla="*/ 916 w 3847"/>
                <a:gd name="T25" fmla="*/ 247 h 2348"/>
                <a:gd name="T26" fmla="*/ 1049 w 3847"/>
                <a:gd name="T27" fmla="*/ 335 h 2348"/>
                <a:gd name="T28" fmla="*/ 1287 w 3847"/>
                <a:gd name="T29" fmla="*/ 221 h 2348"/>
                <a:gd name="T30" fmla="*/ 1508 w 3847"/>
                <a:gd name="T31" fmla="*/ 176 h 2348"/>
                <a:gd name="T32" fmla="*/ 1746 w 3847"/>
                <a:gd name="T33" fmla="*/ 168 h 2348"/>
                <a:gd name="T34" fmla="*/ 2011 w 3847"/>
                <a:gd name="T35" fmla="*/ 132 h 2348"/>
                <a:gd name="T36" fmla="*/ 2284 w 3847"/>
                <a:gd name="T37" fmla="*/ 115 h 2348"/>
                <a:gd name="T38" fmla="*/ 2558 w 3847"/>
                <a:gd name="T39" fmla="*/ 115 h 2348"/>
                <a:gd name="T40" fmla="*/ 2893 w 3847"/>
                <a:gd name="T41" fmla="*/ 88 h 2348"/>
                <a:gd name="T42" fmla="*/ 3167 w 3847"/>
                <a:gd name="T43" fmla="*/ 0 h 2348"/>
                <a:gd name="T44" fmla="*/ 3502 w 3847"/>
                <a:gd name="T45" fmla="*/ 79 h 2348"/>
                <a:gd name="T46" fmla="*/ 3661 w 3847"/>
                <a:gd name="T47" fmla="*/ 185 h 2348"/>
                <a:gd name="T48" fmla="*/ 3846 w 3847"/>
                <a:gd name="T49" fmla="*/ 256 h 2348"/>
                <a:gd name="T50" fmla="*/ 3758 w 3847"/>
                <a:gd name="T51" fmla="*/ 406 h 2348"/>
                <a:gd name="T52" fmla="*/ 3635 w 3847"/>
                <a:gd name="T53" fmla="*/ 538 h 2348"/>
                <a:gd name="T54" fmla="*/ 3564 w 3847"/>
                <a:gd name="T55" fmla="*/ 688 h 2348"/>
                <a:gd name="T56" fmla="*/ 3396 w 3847"/>
                <a:gd name="T57" fmla="*/ 785 h 2348"/>
                <a:gd name="T58" fmla="*/ 3114 w 3847"/>
                <a:gd name="T59" fmla="*/ 882 h 2348"/>
                <a:gd name="T60" fmla="*/ 2867 w 3847"/>
                <a:gd name="T61" fmla="*/ 1041 h 2348"/>
                <a:gd name="T62" fmla="*/ 2699 w 3847"/>
                <a:gd name="T63" fmla="*/ 1235 h 2348"/>
                <a:gd name="T64" fmla="*/ 2505 w 3847"/>
                <a:gd name="T65" fmla="*/ 1447 h 2348"/>
                <a:gd name="T66" fmla="*/ 2328 w 3847"/>
                <a:gd name="T67" fmla="*/ 1606 h 2348"/>
                <a:gd name="T68" fmla="*/ 2037 w 3847"/>
                <a:gd name="T69" fmla="*/ 1765 h 2348"/>
                <a:gd name="T70" fmla="*/ 1746 w 3847"/>
                <a:gd name="T71" fmla="*/ 1924 h 2348"/>
                <a:gd name="T72" fmla="*/ 1367 w 3847"/>
                <a:gd name="T73" fmla="*/ 2197 h 2348"/>
                <a:gd name="T74" fmla="*/ 1137 w 3847"/>
                <a:gd name="T75" fmla="*/ 2153 h 2348"/>
                <a:gd name="T76" fmla="*/ 855 w 3847"/>
                <a:gd name="T77" fmla="*/ 2294 h 2348"/>
                <a:gd name="T78" fmla="*/ 652 w 3847"/>
                <a:gd name="T79" fmla="*/ 2268 h 2348"/>
                <a:gd name="T80" fmla="*/ 440 w 3847"/>
                <a:gd name="T81" fmla="*/ 2347 h 2348"/>
                <a:gd name="T82" fmla="*/ 246 w 3847"/>
                <a:gd name="T83" fmla="*/ 2135 h 2348"/>
                <a:gd name="T84" fmla="*/ 26 w 3847"/>
                <a:gd name="T85" fmla="*/ 1862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47" h="2348">
                  <a:moveTo>
                    <a:pt x="26" y="1862"/>
                  </a:moveTo>
                  <a:lnTo>
                    <a:pt x="0" y="1791"/>
                  </a:lnTo>
                  <a:lnTo>
                    <a:pt x="44" y="1712"/>
                  </a:lnTo>
                  <a:lnTo>
                    <a:pt x="26" y="1624"/>
                  </a:lnTo>
                  <a:lnTo>
                    <a:pt x="44" y="1579"/>
                  </a:lnTo>
                  <a:lnTo>
                    <a:pt x="106" y="1562"/>
                  </a:lnTo>
                  <a:lnTo>
                    <a:pt x="167" y="1509"/>
                  </a:lnTo>
                  <a:lnTo>
                    <a:pt x="202" y="1438"/>
                  </a:lnTo>
                  <a:lnTo>
                    <a:pt x="150" y="1403"/>
                  </a:lnTo>
                  <a:lnTo>
                    <a:pt x="167" y="1341"/>
                  </a:lnTo>
                  <a:lnTo>
                    <a:pt x="150" y="1271"/>
                  </a:lnTo>
                  <a:lnTo>
                    <a:pt x="193" y="1235"/>
                  </a:lnTo>
                  <a:lnTo>
                    <a:pt x="246" y="1182"/>
                  </a:lnTo>
                  <a:lnTo>
                    <a:pt x="290" y="1147"/>
                  </a:lnTo>
                  <a:lnTo>
                    <a:pt x="361" y="1174"/>
                  </a:lnTo>
                  <a:lnTo>
                    <a:pt x="431" y="1200"/>
                  </a:lnTo>
                  <a:lnTo>
                    <a:pt x="511" y="1174"/>
                  </a:lnTo>
                  <a:lnTo>
                    <a:pt x="590" y="1129"/>
                  </a:lnTo>
                  <a:lnTo>
                    <a:pt x="634" y="1059"/>
                  </a:lnTo>
                  <a:lnTo>
                    <a:pt x="687" y="1006"/>
                  </a:lnTo>
                  <a:lnTo>
                    <a:pt x="714" y="962"/>
                  </a:lnTo>
                  <a:lnTo>
                    <a:pt x="784" y="882"/>
                  </a:lnTo>
                  <a:lnTo>
                    <a:pt x="828" y="944"/>
                  </a:lnTo>
                  <a:lnTo>
                    <a:pt x="908" y="962"/>
                  </a:lnTo>
                  <a:lnTo>
                    <a:pt x="908" y="891"/>
                  </a:lnTo>
                  <a:lnTo>
                    <a:pt x="899" y="812"/>
                  </a:lnTo>
                  <a:lnTo>
                    <a:pt x="961" y="768"/>
                  </a:lnTo>
                  <a:lnTo>
                    <a:pt x="925" y="688"/>
                  </a:lnTo>
                  <a:lnTo>
                    <a:pt x="890" y="653"/>
                  </a:lnTo>
                  <a:lnTo>
                    <a:pt x="802" y="618"/>
                  </a:lnTo>
                  <a:lnTo>
                    <a:pt x="714" y="574"/>
                  </a:lnTo>
                  <a:lnTo>
                    <a:pt x="758" y="521"/>
                  </a:lnTo>
                  <a:lnTo>
                    <a:pt x="802" y="415"/>
                  </a:lnTo>
                  <a:lnTo>
                    <a:pt x="802" y="335"/>
                  </a:lnTo>
                  <a:lnTo>
                    <a:pt x="766" y="265"/>
                  </a:lnTo>
                  <a:lnTo>
                    <a:pt x="749" y="176"/>
                  </a:lnTo>
                  <a:lnTo>
                    <a:pt x="837" y="168"/>
                  </a:lnTo>
                  <a:lnTo>
                    <a:pt x="899" y="185"/>
                  </a:lnTo>
                  <a:lnTo>
                    <a:pt x="916" y="247"/>
                  </a:lnTo>
                  <a:lnTo>
                    <a:pt x="952" y="300"/>
                  </a:lnTo>
                  <a:lnTo>
                    <a:pt x="1005" y="291"/>
                  </a:lnTo>
                  <a:lnTo>
                    <a:pt x="1049" y="335"/>
                  </a:lnTo>
                  <a:lnTo>
                    <a:pt x="1128" y="291"/>
                  </a:lnTo>
                  <a:lnTo>
                    <a:pt x="1217" y="247"/>
                  </a:lnTo>
                  <a:lnTo>
                    <a:pt x="1287" y="221"/>
                  </a:lnTo>
                  <a:lnTo>
                    <a:pt x="1402" y="221"/>
                  </a:lnTo>
                  <a:lnTo>
                    <a:pt x="1428" y="176"/>
                  </a:lnTo>
                  <a:lnTo>
                    <a:pt x="1508" y="176"/>
                  </a:lnTo>
                  <a:lnTo>
                    <a:pt x="1578" y="141"/>
                  </a:lnTo>
                  <a:lnTo>
                    <a:pt x="1684" y="141"/>
                  </a:lnTo>
                  <a:lnTo>
                    <a:pt x="1746" y="168"/>
                  </a:lnTo>
                  <a:lnTo>
                    <a:pt x="1861" y="168"/>
                  </a:lnTo>
                  <a:lnTo>
                    <a:pt x="1923" y="124"/>
                  </a:lnTo>
                  <a:lnTo>
                    <a:pt x="2011" y="132"/>
                  </a:lnTo>
                  <a:lnTo>
                    <a:pt x="2099" y="97"/>
                  </a:lnTo>
                  <a:lnTo>
                    <a:pt x="2178" y="53"/>
                  </a:lnTo>
                  <a:lnTo>
                    <a:pt x="2284" y="115"/>
                  </a:lnTo>
                  <a:lnTo>
                    <a:pt x="2364" y="79"/>
                  </a:lnTo>
                  <a:lnTo>
                    <a:pt x="2461" y="97"/>
                  </a:lnTo>
                  <a:lnTo>
                    <a:pt x="2558" y="115"/>
                  </a:lnTo>
                  <a:lnTo>
                    <a:pt x="2690" y="97"/>
                  </a:lnTo>
                  <a:lnTo>
                    <a:pt x="2814" y="124"/>
                  </a:lnTo>
                  <a:lnTo>
                    <a:pt x="2893" y="88"/>
                  </a:lnTo>
                  <a:lnTo>
                    <a:pt x="2981" y="115"/>
                  </a:lnTo>
                  <a:lnTo>
                    <a:pt x="3079" y="44"/>
                  </a:lnTo>
                  <a:lnTo>
                    <a:pt x="3167" y="0"/>
                  </a:lnTo>
                  <a:lnTo>
                    <a:pt x="3299" y="44"/>
                  </a:lnTo>
                  <a:lnTo>
                    <a:pt x="3387" y="35"/>
                  </a:lnTo>
                  <a:lnTo>
                    <a:pt x="3502" y="79"/>
                  </a:lnTo>
                  <a:lnTo>
                    <a:pt x="3555" y="132"/>
                  </a:lnTo>
                  <a:lnTo>
                    <a:pt x="3590" y="185"/>
                  </a:lnTo>
                  <a:lnTo>
                    <a:pt x="3661" y="185"/>
                  </a:lnTo>
                  <a:lnTo>
                    <a:pt x="3732" y="221"/>
                  </a:lnTo>
                  <a:lnTo>
                    <a:pt x="3758" y="265"/>
                  </a:lnTo>
                  <a:lnTo>
                    <a:pt x="3846" y="256"/>
                  </a:lnTo>
                  <a:lnTo>
                    <a:pt x="3838" y="309"/>
                  </a:lnTo>
                  <a:lnTo>
                    <a:pt x="3785" y="335"/>
                  </a:lnTo>
                  <a:lnTo>
                    <a:pt x="3758" y="406"/>
                  </a:lnTo>
                  <a:lnTo>
                    <a:pt x="3696" y="441"/>
                  </a:lnTo>
                  <a:lnTo>
                    <a:pt x="3679" y="494"/>
                  </a:lnTo>
                  <a:lnTo>
                    <a:pt x="3635" y="538"/>
                  </a:lnTo>
                  <a:lnTo>
                    <a:pt x="3635" y="591"/>
                  </a:lnTo>
                  <a:lnTo>
                    <a:pt x="3573" y="635"/>
                  </a:lnTo>
                  <a:lnTo>
                    <a:pt x="3564" y="688"/>
                  </a:lnTo>
                  <a:lnTo>
                    <a:pt x="3502" y="732"/>
                  </a:lnTo>
                  <a:lnTo>
                    <a:pt x="3476" y="776"/>
                  </a:lnTo>
                  <a:lnTo>
                    <a:pt x="3396" y="785"/>
                  </a:lnTo>
                  <a:lnTo>
                    <a:pt x="3326" y="812"/>
                  </a:lnTo>
                  <a:lnTo>
                    <a:pt x="3220" y="812"/>
                  </a:lnTo>
                  <a:lnTo>
                    <a:pt x="3114" y="882"/>
                  </a:lnTo>
                  <a:lnTo>
                    <a:pt x="3017" y="944"/>
                  </a:lnTo>
                  <a:lnTo>
                    <a:pt x="2946" y="988"/>
                  </a:lnTo>
                  <a:lnTo>
                    <a:pt x="2867" y="1041"/>
                  </a:lnTo>
                  <a:lnTo>
                    <a:pt x="2840" y="1138"/>
                  </a:lnTo>
                  <a:lnTo>
                    <a:pt x="2787" y="1182"/>
                  </a:lnTo>
                  <a:lnTo>
                    <a:pt x="2699" y="1235"/>
                  </a:lnTo>
                  <a:lnTo>
                    <a:pt x="2629" y="1288"/>
                  </a:lnTo>
                  <a:lnTo>
                    <a:pt x="2549" y="1332"/>
                  </a:lnTo>
                  <a:lnTo>
                    <a:pt x="2505" y="1447"/>
                  </a:lnTo>
                  <a:lnTo>
                    <a:pt x="2461" y="1527"/>
                  </a:lnTo>
                  <a:lnTo>
                    <a:pt x="2417" y="1579"/>
                  </a:lnTo>
                  <a:lnTo>
                    <a:pt x="2328" y="1606"/>
                  </a:lnTo>
                  <a:lnTo>
                    <a:pt x="2284" y="1668"/>
                  </a:lnTo>
                  <a:lnTo>
                    <a:pt x="2170" y="1694"/>
                  </a:lnTo>
                  <a:lnTo>
                    <a:pt x="2037" y="1765"/>
                  </a:lnTo>
                  <a:lnTo>
                    <a:pt x="1940" y="1818"/>
                  </a:lnTo>
                  <a:lnTo>
                    <a:pt x="1772" y="1853"/>
                  </a:lnTo>
                  <a:lnTo>
                    <a:pt x="1746" y="1924"/>
                  </a:lnTo>
                  <a:lnTo>
                    <a:pt x="1658" y="1950"/>
                  </a:lnTo>
                  <a:lnTo>
                    <a:pt x="1543" y="1985"/>
                  </a:lnTo>
                  <a:lnTo>
                    <a:pt x="1367" y="2197"/>
                  </a:lnTo>
                  <a:lnTo>
                    <a:pt x="1287" y="2224"/>
                  </a:lnTo>
                  <a:lnTo>
                    <a:pt x="1225" y="2197"/>
                  </a:lnTo>
                  <a:lnTo>
                    <a:pt x="1137" y="2153"/>
                  </a:lnTo>
                  <a:lnTo>
                    <a:pt x="1031" y="2162"/>
                  </a:lnTo>
                  <a:lnTo>
                    <a:pt x="952" y="2206"/>
                  </a:lnTo>
                  <a:lnTo>
                    <a:pt x="855" y="2294"/>
                  </a:lnTo>
                  <a:lnTo>
                    <a:pt x="793" y="2268"/>
                  </a:lnTo>
                  <a:lnTo>
                    <a:pt x="731" y="2294"/>
                  </a:lnTo>
                  <a:lnTo>
                    <a:pt x="652" y="2268"/>
                  </a:lnTo>
                  <a:lnTo>
                    <a:pt x="581" y="2329"/>
                  </a:lnTo>
                  <a:lnTo>
                    <a:pt x="511" y="2303"/>
                  </a:lnTo>
                  <a:lnTo>
                    <a:pt x="440" y="2347"/>
                  </a:lnTo>
                  <a:lnTo>
                    <a:pt x="387" y="2285"/>
                  </a:lnTo>
                  <a:lnTo>
                    <a:pt x="343" y="2215"/>
                  </a:lnTo>
                  <a:lnTo>
                    <a:pt x="246" y="2135"/>
                  </a:lnTo>
                  <a:lnTo>
                    <a:pt x="150" y="2029"/>
                  </a:lnTo>
                  <a:lnTo>
                    <a:pt x="79" y="1950"/>
                  </a:lnTo>
                  <a:lnTo>
                    <a:pt x="26" y="186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6" name="Freeform 22">
              <a:extLst>
                <a:ext uri="{FF2B5EF4-FFF2-40B4-BE49-F238E27FC236}">
                  <a16:creationId xmlns:a16="http://schemas.microsoft.com/office/drawing/2014/main" id="{3486CDD3-36CE-B94F-A0BD-DDEBFA0AB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912" y="2946400"/>
              <a:ext cx="1649413" cy="1357312"/>
            </a:xfrm>
            <a:custGeom>
              <a:avLst/>
              <a:gdLst>
                <a:gd name="T0" fmla="*/ 4535 w 4580"/>
                <a:gd name="T1" fmla="*/ 2277 h 3769"/>
                <a:gd name="T2" fmla="*/ 4349 w 4580"/>
                <a:gd name="T3" fmla="*/ 2268 h 3769"/>
                <a:gd name="T4" fmla="*/ 4243 w 4580"/>
                <a:gd name="T5" fmla="*/ 2268 h 3769"/>
                <a:gd name="T6" fmla="*/ 4093 w 4580"/>
                <a:gd name="T7" fmla="*/ 2295 h 3769"/>
                <a:gd name="T8" fmla="*/ 3899 w 4580"/>
                <a:gd name="T9" fmla="*/ 2312 h 3769"/>
                <a:gd name="T10" fmla="*/ 3705 w 4580"/>
                <a:gd name="T11" fmla="*/ 2330 h 3769"/>
                <a:gd name="T12" fmla="*/ 3387 w 4580"/>
                <a:gd name="T13" fmla="*/ 2374 h 3769"/>
                <a:gd name="T14" fmla="*/ 3246 w 4580"/>
                <a:gd name="T15" fmla="*/ 2348 h 3769"/>
                <a:gd name="T16" fmla="*/ 3123 w 4580"/>
                <a:gd name="T17" fmla="*/ 2418 h 3769"/>
                <a:gd name="T18" fmla="*/ 2867 w 4580"/>
                <a:gd name="T19" fmla="*/ 2480 h 3769"/>
                <a:gd name="T20" fmla="*/ 2787 w 4580"/>
                <a:gd name="T21" fmla="*/ 2595 h 3769"/>
                <a:gd name="T22" fmla="*/ 2549 w 4580"/>
                <a:gd name="T23" fmla="*/ 2630 h 3769"/>
                <a:gd name="T24" fmla="*/ 2372 w 4580"/>
                <a:gd name="T25" fmla="*/ 2709 h 3769"/>
                <a:gd name="T26" fmla="*/ 2276 w 4580"/>
                <a:gd name="T27" fmla="*/ 2806 h 3769"/>
                <a:gd name="T28" fmla="*/ 2082 w 4580"/>
                <a:gd name="T29" fmla="*/ 2877 h 3769"/>
                <a:gd name="T30" fmla="*/ 1906 w 4580"/>
                <a:gd name="T31" fmla="*/ 2903 h 3769"/>
                <a:gd name="T32" fmla="*/ 1676 w 4580"/>
                <a:gd name="T33" fmla="*/ 2921 h 3769"/>
                <a:gd name="T34" fmla="*/ 1579 w 4580"/>
                <a:gd name="T35" fmla="*/ 3715 h 3769"/>
                <a:gd name="T36" fmla="*/ 1200 w 4580"/>
                <a:gd name="T37" fmla="*/ 3768 h 3769"/>
                <a:gd name="T38" fmla="*/ 961 w 4580"/>
                <a:gd name="T39" fmla="*/ 3645 h 3769"/>
                <a:gd name="T40" fmla="*/ 706 w 4580"/>
                <a:gd name="T41" fmla="*/ 3539 h 3769"/>
                <a:gd name="T42" fmla="*/ 467 w 4580"/>
                <a:gd name="T43" fmla="*/ 3424 h 3769"/>
                <a:gd name="T44" fmla="*/ 406 w 4580"/>
                <a:gd name="T45" fmla="*/ 3159 h 3769"/>
                <a:gd name="T46" fmla="*/ 326 w 4580"/>
                <a:gd name="T47" fmla="*/ 2868 h 3769"/>
                <a:gd name="T48" fmla="*/ 406 w 4580"/>
                <a:gd name="T49" fmla="*/ 2612 h 3769"/>
                <a:gd name="T50" fmla="*/ 211 w 4580"/>
                <a:gd name="T51" fmla="*/ 2374 h 3769"/>
                <a:gd name="T52" fmla="*/ 26 w 4580"/>
                <a:gd name="T53" fmla="*/ 2268 h 3769"/>
                <a:gd name="T54" fmla="*/ 308 w 4580"/>
                <a:gd name="T55" fmla="*/ 1977 h 3769"/>
                <a:gd name="T56" fmla="*/ 344 w 4580"/>
                <a:gd name="T57" fmla="*/ 1748 h 3769"/>
                <a:gd name="T58" fmla="*/ 441 w 4580"/>
                <a:gd name="T59" fmla="*/ 1571 h 3769"/>
                <a:gd name="T60" fmla="*/ 582 w 4580"/>
                <a:gd name="T61" fmla="*/ 1448 h 3769"/>
                <a:gd name="T62" fmla="*/ 803 w 4580"/>
                <a:gd name="T63" fmla="*/ 1121 h 3769"/>
                <a:gd name="T64" fmla="*/ 1023 w 4580"/>
                <a:gd name="T65" fmla="*/ 1015 h 3769"/>
                <a:gd name="T66" fmla="*/ 1244 w 4580"/>
                <a:gd name="T67" fmla="*/ 936 h 3769"/>
                <a:gd name="T68" fmla="*/ 1288 w 4580"/>
                <a:gd name="T69" fmla="*/ 768 h 3769"/>
                <a:gd name="T70" fmla="*/ 1359 w 4580"/>
                <a:gd name="T71" fmla="*/ 556 h 3769"/>
                <a:gd name="T72" fmla="*/ 1544 w 4580"/>
                <a:gd name="T73" fmla="*/ 733 h 3769"/>
                <a:gd name="T74" fmla="*/ 1729 w 4580"/>
                <a:gd name="T75" fmla="*/ 795 h 3769"/>
                <a:gd name="T76" fmla="*/ 1950 w 4580"/>
                <a:gd name="T77" fmla="*/ 803 h 3769"/>
                <a:gd name="T78" fmla="*/ 2135 w 4580"/>
                <a:gd name="T79" fmla="*/ 283 h 3769"/>
                <a:gd name="T80" fmla="*/ 2355 w 4580"/>
                <a:gd name="T81" fmla="*/ 556 h 3769"/>
                <a:gd name="T82" fmla="*/ 2549 w 4580"/>
                <a:gd name="T83" fmla="*/ 768 h 3769"/>
                <a:gd name="T84" fmla="*/ 2761 w 4580"/>
                <a:gd name="T85" fmla="*/ 689 h 3769"/>
                <a:gd name="T86" fmla="*/ 2964 w 4580"/>
                <a:gd name="T87" fmla="*/ 715 h 3769"/>
                <a:gd name="T88" fmla="*/ 3246 w 4580"/>
                <a:gd name="T89" fmla="*/ 574 h 3769"/>
                <a:gd name="T90" fmla="*/ 3476 w 4580"/>
                <a:gd name="T91" fmla="*/ 618 h 3769"/>
                <a:gd name="T92" fmla="*/ 3855 w 4580"/>
                <a:gd name="T93" fmla="*/ 345 h 3769"/>
                <a:gd name="T94" fmla="*/ 4146 w 4580"/>
                <a:gd name="T95" fmla="*/ 186 h 3769"/>
                <a:gd name="T96" fmla="*/ 4437 w 4580"/>
                <a:gd name="T97" fmla="*/ 27 h 3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80" h="3769">
                  <a:moveTo>
                    <a:pt x="4508" y="0"/>
                  </a:moveTo>
                  <a:lnTo>
                    <a:pt x="4579" y="2259"/>
                  </a:lnTo>
                  <a:lnTo>
                    <a:pt x="4535" y="2277"/>
                  </a:lnTo>
                  <a:lnTo>
                    <a:pt x="4464" y="2242"/>
                  </a:lnTo>
                  <a:lnTo>
                    <a:pt x="4420" y="2268"/>
                  </a:lnTo>
                  <a:lnTo>
                    <a:pt x="4349" y="2268"/>
                  </a:lnTo>
                  <a:lnTo>
                    <a:pt x="4314" y="2233"/>
                  </a:lnTo>
                  <a:lnTo>
                    <a:pt x="4287" y="2198"/>
                  </a:lnTo>
                  <a:lnTo>
                    <a:pt x="4243" y="2268"/>
                  </a:lnTo>
                  <a:lnTo>
                    <a:pt x="4173" y="2295"/>
                  </a:lnTo>
                  <a:lnTo>
                    <a:pt x="4120" y="2251"/>
                  </a:lnTo>
                  <a:lnTo>
                    <a:pt x="4093" y="2295"/>
                  </a:lnTo>
                  <a:lnTo>
                    <a:pt x="4049" y="2277"/>
                  </a:lnTo>
                  <a:lnTo>
                    <a:pt x="3987" y="2312"/>
                  </a:lnTo>
                  <a:lnTo>
                    <a:pt x="3899" y="2312"/>
                  </a:lnTo>
                  <a:lnTo>
                    <a:pt x="3811" y="2312"/>
                  </a:lnTo>
                  <a:lnTo>
                    <a:pt x="3767" y="2268"/>
                  </a:lnTo>
                  <a:lnTo>
                    <a:pt x="3705" y="2330"/>
                  </a:lnTo>
                  <a:lnTo>
                    <a:pt x="3608" y="2339"/>
                  </a:lnTo>
                  <a:lnTo>
                    <a:pt x="3502" y="2356"/>
                  </a:lnTo>
                  <a:lnTo>
                    <a:pt x="3387" y="2374"/>
                  </a:lnTo>
                  <a:lnTo>
                    <a:pt x="3334" y="2303"/>
                  </a:lnTo>
                  <a:lnTo>
                    <a:pt x="3264" y="2303"/>
                  </a:lnTo>
                  <a:lnTo>
                    <a:pt x="3246" y="2348"/>
                  </a:lnTo>
                  <a:lnTo>
                    <a:pt x="3255" y="2427"/>
                  </a:lnTo>
                  <a:lnTo>
                    <a:pt x="3176" y="2383"/>
                  </a:lnTo>
                  <a:lnTo>
                    <a:pt x="3123" y="2418"/>
                  </a:lnTo>
                  <a:lnTo>
                    <a:pt x="3025" y="2418"/>
                  </a:lnTo>
                  <a:lnTo>
                    <a:pt x="2946" y="2480"/>
                  </a:lnTo>
                  <a:lnTo>
                    <a:pt x="2867" y="2480"/>
                  </a:lnTo>
                  <a:lnTo>
                    <a:pt x="2875" y="2524"/>
                  </a:lnTo>
                  <a:lnTo>
                    <a:pt x="2787" y="2542"/>
                  </a:lnTo>
                  <a:lnTo>
                    <a:pt x="2787" y="2595"/>
                  </a:lnTo>
                  <a:lnTo>
                    <a:pt x="2743" y="2630"/>
                  </a:lnTo>
                  <a:lnTo>
                    <a:pt x="2664" y="2612"/>
                  </a:lnTo>
                  <a:lnTo>
                    <a:pt x="2549" y="2630"/>
                  </a:lnTo>
                  <a:lnTo>
                    <a:pt x="2487" y="2621"/>
                  </a:lnTo>
                  <a:lnTo>
                    <a:pt x="2425" y="2656"/>
                  </a:lnTo>
                  <a:lnTo>
                    <a:pt x="2372" y="2709"/>
                  </a:lnTo>
                  <a:lnTo>
                    <a:pt x="2346" y="2762"/>
                  </a:lnTo>
                  <a:lnTo>
                    <a:pt x="2328" y="2806"/>
                  </a:lnTo>
                  <a:lnTo>
                    <a:pt x="2276" y="2806"/>
                  </a:lnTo>
                  <a:lnTo>
                    <a:pt x="2223" y="2824"/>
                  </a:lnTo>
                  <a:lnTo>
                    <a:pt x="2188" y="2868"/>
                  </a:lnTo>
                  <a:lnTo>
                    <a:pt x="2082" y="2877"/>
                  </a:lnTo>
                  <a:lnTo>
                    <a:pt x="2012" y="2886"/>
                  </a:lnTo>
                  <a:lnTo>
                    <a:pt x="1950" y="2921"/>
                  </a:lnTo>
                  <a:lnTo>
                    <a:pt x="1906" y="2903"/>
                  </a:lnTo>
                  <a:lnTo>
                    <a:pt x="1835" y="2921"/>
                  </a:lnTo>
                  <a:lnTo>
                    <a:pt x="1773" y="2895"/>
                  </a:lnTo>
                  <a:lnTo>
                    <a:pt x="1676" y="2921"/>
                  </a:lnTo>
                  <a:lnTo>
                    <a:pt x="1615" y="2886"/>
                  </a:lnTo>
                  <a:lnTo>
                    <a:pt x="1579" y="2939"/>
                  </a:lnTo>
                  <a:lnTo>
                    <a:pt x="1579" y="3715"/>
                  </a:lnTo>
                  <a:lnTo>
                    <a:pt x="1429" y="3724"/>
                  </a:lnTo>
                  <a:lnTo>
                    <a:pt x="1314" y="3751"/>
                  </a:lnTo>
                  <a:lnTo>
                    <a:pt x="1200" y="3768"/>
                  </a:lnTo>
                  <a:lnTo>
                    <a:pt x="1112" y="3733"/>
                  </a:lnTo>
                  <a:lnTo>
                    <a:pt x="1041" y="3680"/>
                  </a:lnTo>
                  <a:lnTo>
                    <a:pt x="961" y="3645"/>
                  </a:lnTo>
                  <a:lnTo>
                    <a:pt x="900" y="3583"/>
                  </a:lnTo>
                  <a:lnTo>
                    <a:pt x="803" y="3556"/>
                  </a:lnTo>
                  <a:lnTo>
                    <a:pt x="706" y="3539"/>
                  </a:lnTo>
                  <a:lnTo>
                    <a:pt x="617" y="3556"/>
                  </a:lnTo>
                  <a:lnTo>
                    <a:pt x="547" y="3503"/>
                  </a:lnTo>
                  <a:lnTo>
                    <a:pt x="467" y="3424"/>
                  </a:lnTo>
                  <a:lnTo>
                    <a:pt x="441" y="3353"/>
                  </a:lnTo>
                  <a:lnTo>
                    <a:pt x="397" y="3301"/>
                  </a:lnTo>
                  <a:lnTo>
                    <a:pt x="406" y="3159"/>
                  </a:lnTo>
                  <a:lnTo>
                    <a:pt x="370" y="3062"/>
                  </a:lnTo>
                  <a:lnTo>
                    <a:pt x="326" y="2974"/>
                  </a:lnTo>
                  <a:lnTo>
                    <a:pt x="326" y="2868"/>
                  </a:lnTo>
                  <a:lnTo>
                    <a:pt x="300" y="2780"/>
                  </a:lnTo>
                  <a:lnTo>
                    <a:pt x="353" y="2718"/>
                  </a:lnTo>
                  <a:lnTo>
                    <a:pt x="406" y="2612"/>
                  </a:lnTo>
                  <a:lnTo>
                    <a:pt x="388" y="2498"/>
                  </a:lnTo>
                  <a:lnTo>
                    <a:pt x="326" y="2436"/>
                  </a:lnTo>
                  <a:lnTo>
                    <a:pt x="211" y="2374"/>
                  </a:lnTo>
                  <a:lnTo>
                    <a:pt x="105" y="2339"/>
                  </a:lnTo>
                  <a:lnTo>
                    <a:pt x="0" y="2339"/>
                  </a:lnTo>
                  <a:lnTo>
                    <a:pt x="26" y="2268"/>
                  </a:lnTo>
                  <a:lnTo>
                    <a:pt x="150" y="2145"/>
                  </a:lnTo>
                  <a:lnTo>
                    <a:pt x="229" y="2074"/>
                  </a:lnTo>
                  <a:lnTo>
                    <a:pt x="308" y="1977"/>
                  </a:lnTo>
                  <a:lnTo>
                    <a:pt x="335" y="1915"/>
                  </a:lnTo>
                  <a:lnTo>
                    <a:pt x="335" y="1836"/>
                  </a:lnTo>
                  <a:lnTo>
                    <a:pt x="344" y="1748"/>
                  </a:lnTo>
                  <a:lnTo>
                    <a:pt x="370" y="1659"/>
                  </a:lnTo>
                  <a:lnTo>
                    <a:pt x="423" y="1633"/>
                  </a:lnTo>
                  <a:lnTo>
                    <a:pt x="441" y="1571"/>
                  </a:lnTo>
                  <a:lnTo>
                    <a:pt x="485" y="1518"/>
                  </a:lnTo>
                  <a:lnTo>
                    <a:pt x="529" y="1500"/>
                  </a:lnTo>
                  <a:lnTo>
                    <a:pt x="582" y="1448"/>
                  </a:lnTo>
                  <a:lnTo>
                    <a:pt x="626" y="1386"/>
                  </a:lnTo>
                  <a:lnTo>
                    <a:pt x="688" y="1271"/>
                  </a:lnTo>
                  <a:lnTo>
                    <a:pt x="803" y="1121"/>
                  </a:lnTo>
                  <a:lnTo>
                    <a:pt x="882" y="1112"/>
                  </a:lnTo>
                  <a:lnTo>
                    <a:pt x="970" y="1077"/>
                  </a:lnTo>
                  <a:lnTo>
                    <a:pt x="1023" y="1015"/>
                  </a:lnTo>
                  <a:lnTo>
                    <a:pt x="1120" y="1015"/>
                  </a:lnTo>
                  <a:lnTo>
                    <a:pt x="1200" y="980"/>
                  </a:lnTo>
                  <a:lnTo>
                    <a:pt x="1244" y="936"/>
                  </a:lnTo>
                  <a:lnTo>
                    <a:pt x="1306" y="900"/>
                  </a:lnTo>
                  <a:lnTo>
                    <a:pt x="1341" y="856"/>
                  </a:lnTo>
                  <a:lnTo>
                    <a:pt x="1288" y="768"/>
                  </a:lnTo>
                  <a:lnTo>
                    <a:pt x="1253" y="689"/>
                  </a:lnTo>
                  <a:lnTo>
                    <a:pt x="1297" y="609"/>
                  </a:lnTo>
                  <a:lnTo>
                    <a:pt x="1359" y="556"/>
                  </a:lnTo>
                  <a:lnTo>
                    <a:pt x="1438" y="565"/>
                  </a:lnTo>
                  <a:lnTo>
                    <a:pt x="1517" y="627"/>
                  </a:lnTo>
                  <a:lnTo>
                    <a:pt x="1544" y="733"/>
                  </a:lnTo>
                  <a:lnTo>
                    <a:pt x="1597" y="821"/>
                  </a:lnTo>
                  <a:lnTo>
                    <a:pt x="1667" y="821"/>
                  </a:lnTo>
                  <a:lnTo>
                    <a:pt x="1729" y="795"/>
                  </a:lnTo>
                  <a:lnTo>
                    <a:pt x="1782" y="750"/>
                  </a:lnTo>
                  <a:lnTo>
                    <a:pt x="1862" y="768"/>
                  </a:lnTo>
                  <a:lnTo>
                    <a:pt x="1950" y="803"/>
                  </a:lnTo>
                  <a:lnTo>
                    <a:pt x="2012" y="848"/>
                  </a:lnTo>
                  <a:lnTo>
                    <a:pt x="2082" y="874"/>
                  </a:lnTo>
                  <a:lnTo>
                    <a:pt x="2135" y="283"/>
                  </a:lnTo>
                  <a:lnTo>
                    <a:pt x="2188" y="371"/>
                  </a:lnTo>
                  <a:lnTo>
                    <a:pt x="2259" y="450"/>
                  </a:lnTo>
                  <a:lnTo>
                    <a:pt x="2355" y="556"/>
                  </a:lnTo>
                  <a:lnTo>
                    <a:pt x="2452" y="636"/>
                  </a:lnTo>
                  <a:lnTo>
                    <a:pt x="2496" y="706"/>
                  </a:lnTo>
                  <a:lnTo>
                    <a:pt x="2549" y="768"/>
                  </a:lnTo>
                  <a:lnTo>
                    <a:pt x="2620" y="724"/>
                  </a:lnTo>
                  <a:lnTo>
                    <a:pt x="2690" y="750"/>
                  </a:lnTo>
                  <a:lnTo>
                    <a:pt x="2761" y="689"/>
                  </a:lnTo>
                  <a:lnTo>
                    <a:pt x="2840" y="715"/>
                  </a:lnTo>
                  <a:lnTo>
                    <a:pt x="2902" y="689"/>
                  </a:lnTo>
                  <a:lnTo>
                    <a:pt x="2964" y="715"/>
                  </a:lnTo>
                  <a:lnTo>
                    <a:pt x="3061" y="627"/>
                  </a:lnTo>
                  <a:lnTo>
                    <a:pt x="3140" y="583"/>
                  </a:lnTo>
                  <a:lnTo>
                    <a:pt x="3246" y="574"/>
                  </a:lnTo>
                  <a:lnTo>
                    <a:pt x="3334" y="618"/>
                  </a:lnTo>
                  <a:lnTo>
                    <a:pt x="3396" y="645"/>
                  </a:lnTo>
                  <a:lnTo>
                    <a:pt x="3476" y="618"/>
                  </a:lnTo>
                  <a:lnTo>
                    <a:pt x="3652" y="406"/>
                  </a:lnTo>
                  <a:lnTo>
                    <a:pt x="3767" y="371"/>
                  </a:lnTo>
                  <a:lnTo>
                    <a:pt x="3855" y="345"/>
                  </a:lnTo>
                  <a:lnTo>
                    <a:pt x="3881" y="274"/>
                  </a:lnTo>
                  <a:lnTo>
                    <a:pt x="4049" y="239"/>
                  </a:lnTo>
                  <a:lnTo>
                    <a:pt x="4146" y="186"/>
                  </a:lnTo>
                  <a:lnTo>
                    <a:pt x="4279" y="115"/>
                  </a:lnTo>
                  <a:lnTo>
                    <a:pt x="4393" y="89"/>
                  </a:lnTo>
                  <a:lnTo>
                    <a:pt x="4437" y="27"/>
                  </a:lnTo>
                  <a:lnTo>
                    <a:pt x="4526" y="0"/>
                  </a:lnTo>
                  <a:lnTo>
                    <a:pt x="450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7" name="Freeform 23">
              <a:extLst>
                <a:ext uri="{FF2B5EF4-FFF2-40B4-BE49-F238E27FC236}">
                  <a16:creationId xmlns:a16="http://schemas.microsoft.com/office/drawing/2014/main" id="{4E0C45BC-DECB-D34A-8959-F6CEE94BC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7" y="3432175"/>
              <a:ext cx="882650" cy="928687"/>
            </a:xfrm>
            <a:custGeom>
              <a:avLst/>
              <a:gdLst>
                <a:gd name="T0" fmla="*/ 1994 w 2454"/>
                <a:gd name="T1" fmla="*/ 918 h 2578"/>
                <a:gd name="T2" fmla="*/ 2197 w 2454"/>
                <a:gd name="T3" fmla="*/ 724 h 2578"/>
                <a:gd name="T4" fmla="*/ 2303 w 2454"/>
                <a:gd name="T5" fmla="*/ 565 h 2578"/>
                <a:gd name="T6" fmla="*/ 2312 w 2454"/>
                <a:gd name="T7" fmla="*/ 398 h 2578"/>
                <a:gd name="T8" fmla="*/ 2391 w 2454"/>
                <a:gd name="T9" fmla="*/ 283 h 2578"/>
                <a:gd name="T10" fmla="*/ 2453 w 2454"/>
                <a:gd name="T11" fmla="*/ 168 h 2578"/>
                <a:gd name="T12" fmla="*/ 2426 w 2454"/>
                <a:gd name="T13" fmla="*/ 36 h 2578"/>
                <a:gd name="T14" fmla="*/ 2356 w 2454"/>
                <a:gd name="T15" fmla="*/ 62 h 2578"/>
                <a:gd name="T16" fmla="*/ 2223 w 2454"/>
                <a:gd name="T17" fmla="*/ 177 h 2578"/>
                <a:gd name="T18" fmla="*/ 2153 w 2454"/>
                <a:gd name="T19" fmla="*/ 292 h 2578"/>
                <a:gd name="T20" fmla="*/ 2126 w 2454"/>
                <a:gd name="T21" fmla="*/ 398 h 2578"/>
                <a:gd name="T22" fmla="*/ 2038 w 2454"/>
                <a:gd name="T23" fmla="*/ 530 h 2578"/>
                <a:gd name="T24" fmla="*/ 1932 w 2454"/>
                <a:gd name="T25" fmla="*/ 618 h 2578"/>
                <a:gd name="T26" fmla="*/ 1756 w 2454"/>
                <a:gd name="T27" fmla="*/ 583 h 2578"/>
                <a:gd name="T28" fmla="*/ 1835 w 2454"/>
                <a:gd name="T29" fmla="*/ 495 h 2578"/>
                <a:gd name="T30" fmla="*/ 1703 w 2454"/>
                <a:gd name="T31" fmla="*/ 450 h 2578"/>
                <a:gd name="T32" fmla="*/ 1562 w 2454"/>
                <a:gd name="T33" fmla="*/ 539 h 2578"/>
                <a:gd name="T34" fmla="*/ 1420 w 2454"/>
                <a:gd name="T35" fmla="*/ 486 h 2578"/>
                <a:gd name="T36" fmla="*/ 1297 w 2454"/>
                <a:gd name="T37" fmla="*/ 583 h 2578"/>
                <a:gd name="T38" fmla="*/ 1165 w 2454"/>
                <a:gd name="T39" fmla="*/ 680 h 2578"/>
                <a:gd name="T40" fmla="*/ 1165 w 2454"/>
                <a:gd name="T41" fmla="*/ 786 h 2578"/>
                <a:gd name="T42" fmla="*/ 1006 w 2454"/>
                <a:gd name="T43" fmla="*/ 830 h 2578"/>
                <a:gd name="T44" fmla="*/ 900 w 2454"/>
                <a:gd name="T45" fmla="*/ 883 h 2578"/>
                <a:gd name="T46" fmla="*/ 820 w 2454"/>
                <a:gd name="T47" fmla="*/ 971 h 2578"/>
                <a:gd name="T48" fmla="*/ 688 w 2454"/>
                <a:gd name="T49" fmla="*/ 1024 h 2578"/>
                <a:gd name="T50" fmla="*/ 741 w 2454"/>
                <a:gd name="T51" fmla="*/ 1227 h 2578"/>
                <a:gd name="T52" fmla="*/ 829 w 2454"/>
                <a:gd name="T53" fmla="*/ 1359 h 2578"/>
                <a:gd name="T54" fmla="*/ 891 w 2454"/>
                <a:gd name="T55" fmla="*/ 1483 h 2578"/>
                <a:gd name="T56" fmla="*/ 829 w 2454"/>
                <a:gd name="T57" fmla="*/ 1545 h 2578"/>
                <a:gd name="T58" fmla="*/ 714 w 2454"/>
                <a:gd name="T59" fmla="*/ 1518 h 2578"/>
                <a:gd name="T60" fmla="*/ 635 w 2454"/>
                <a:gd name="T61" fmla="*/ 1580 h 2578"/>
                <a:gd name="T62" fmla="*/ 520 w 2454"/>
                <a:gd name="T63" fmla="*/ 1633 h 2578"/>
                <a:gd name="T64" fmla="*/ 361 w 2454"/>
                <a:gd name="T65" fmla="*/ 1606 h 2578"/>
                <a:gd name="T66" fmla="*/ 300 w 2454"/>
                <a:gd name="T67" fmla="*/ 1712 h 2578"/>
                <a:gd name="T68" fmla="*/ 300 w 2454"/>
                <a:gd name="T69" fmla="*/ 1818 h 2578"/>
                <a:gd name="T70" fmla="*/ 300 w 2454"/>
                <a:gd name="T71" fmla="*/ 1942 h 2578"/>
                <a:gd name="T72" fmla="*/ 167 w 2454"/>
                <a:gd name="T73" fmla="*/ 1933 h 2578"/>
                <a:gd name="T74" fmla="*/ 8 w 2454"/>
                <a:gd name="T75" fmla="*/ 1924 h 2578"/>
                <a:gd name="T76" fmla="*/ 26 w 2454"/>
                <a:gd name="T77" fmla="*/ 2065 h 2578"/>
                <a:gd name="T78" fmla="*/ 35 w 2454"/>
                <a:gd name="T79" fmla="*/ 2189 h 2578"/>
                <a:gd name="T80" fmla="*/ 176 w 2454"/>
                <a:gd name="T81" fmla="*/ 2233 h 2578"/>
                <a:gd name="T82" fmla="*/ 220 w 2454"/>
                <a:gd name="T83" fmla="*/ 2409 h 2578"/>
                <a:gd name="T84" fmla="*/ 335 w 2454"/>
                <a:gd name="T85" fmla="*/ 2489 h 2578"/>
                <a:gd name="T86" fmla="*/ 441 w 2454"/>
                <a:gd name="T87" fmla="*/ 2533 h 2578"/>
                <a:gd name="T88" fmla="*/ 564 w 2454"/>
                <a:gd name="T89" fmla="*/ 2559 h 2578"/>
                <a:gd name="T90" fmla="*/ 679 w 2454"/>
                <a:gd name="T91" fmla="*/ 2577 h 2578"/>
                <a:gd name="T92" fmla="*/ 829 w 2454"/>
                <a:gd name="T93" fmla="*/ 2471 h 2578"/>
                <a:gd name="T94" fmla="*/ 962 w 2454"/>
                <a:gd name="T95" fmla="*/ 2348 h 2578"/>
                <a:gd name="T96" fmla="*/ 1032 w 2454"/>
                <a:gd name="T97" fmla="*/ 2215 h 2578"/>
                <a:gd name="T98" fmla="*/ 1138 w 2454"/>
                <a:gd name="T99" fmla="*/ 2092 h 2578"/>
                <a:gd name="T100" fmla="*/ 1270 w 2454"/>
                <a:gd name="T101" fmla="*/ 1959 h 2578"/>
                <a:gd name="T102" fmla="*/ 1376 w 2454"/>
                <a:gd name="T103" fmla="*/ 1827 h 2578"/>
                <a:gd name="T104" fmla="*/ 1465 w 2454"/>
                <a:gd name="T105" fmla="*/ 1721 h 2578"/>
                <a:gd name="T106" fmla="*/ 1570 w 2454"/>
                <a:gd name="T107" fmla="*/ 1553 h 2578"/>
                <a:gd name="T108" fmla="*/ 1615 w 2454"/>
                <a:gd name="T109" fmla="*/ 1421 h 2578"/>
                <a:gd name="T110" fmla="*/ 1720 w 2454"/>
                <a:gd name="T111" fmla="*/ 1456 h 2578"/>
                <a:gd name="T112" fmla="*/ 1888 w 2454"/>
                <a:gd name="T113" fmla="*/ 1333 h 2578"/>
                <a:gd name="T114" fmla="*/ 1862 w 2454"/>
                <a:gd name="T115" fmla="*/ 1236 h 2578"/>
                <a:gd name="T116" fmla="*/ 1844 w 2454"/>
                <a:gd name="T117" fmla="*/ 1130 h 2578"/>
                <a:gd name="T118" fmla="*/ 1968 w 2454"/>
                <a:gd name="T119" fmla="*/ 989 h 2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54" h="2578">
                  <a:moveTo>
                    <a:pt x="1968" y="989"/>
                  </a:moveTo>
                  <a:lnTo>
                    <a:pt x="1994" y="918"/>
                  </a:lnTo>
                  <a:lnTo>
                    <a:pt x="2118" y="795"/>
                  </a:lnTo>
                  <a:lnTo>
                    <a:pt x="2197" y="724"/>
                  </a:lnTo>
                  <a:lnTo>
                    <a:pt x="2276" y="627"/>
                  </a:lnTo>
                  <a:lnTo>
                    <a:pt x="2303" y="565"/>
                  </a:lnTo>
                  <a:lnTo>
                    <a:pt x="2303" y="486"/>
                  </a:lnTo>
                  <a:lnTo>
                    <a:pt x="2312" y="398"/>
                  </a:lnTo>
                  <a:lnTo>
                    <a:pt x="2338" y="309"/>
                  </a:lnTo>
                  <a:lnTo>
                    <a:pt x="2391" y="283"/>
                  </a:lnTo>
                  <a:lnTo>
                    <a:pt x="2409" y="221"/>
                  </a:lnTo>
                  <a:lnTo>
                    <a:pt x="2453" y="168"/>
                  </a:lnTo>
                  <a:lnTo>
                    <a:pt x="2444" y="115"/>
                  </a:lnTo>
                  <a:lnTo>
                    <a:pt x="2426" y="36"/>
                  </a:lnTo>
                  <a:lnTo>
                    <a:pt x="2365" y="0"/>
                  </a:lnTo>
                  <a:lnTo>
                    <a:pt x="2356" y="62"/>
                  </a:lnTo>
                  <a:lnTo>
                    <a:pt x="2285" y="124"/>
                  </a:lnTo>
                  <a:lnTo>
                    <a:pt x="2223" y="177"/>
                  </a:lnTo>
                  <a:lnTo>
                    <a:pt x="2171" y="221"/>
                  </a:lnTo>
                  <a:lnTo>
                    <a:pt x="2153" y="292"/>
                  </a:lnTo>
                  <a:lnTo>
                    <a:pt x="2126" y="336"/>
                  </a:lnTo>
                  <a:lnTo>
                    <a:pt x="2126" y="398"/>
                  </a:lnTo>
                  <a:lnTo>
                    <a:pt x="2082" y="459"/>
                  </a:lnTo>
                  <a:lnTo>
                    <a:pt x="2038" y="530"/>
                  </a:lnTo>
                  <a:lnTo>
                    <a:pt x="2003" y="583"/>
                  </a:lnTo>
                  <a:lnTo>
                    <a:pt x="1932" y="618"/>
                  </a:lnTo>
                  <a:lnTo>
                    <a:pt x="1818" y="618"/>
                  </a:lnTo>
                  <a:lnTo>
                    <a:pt x="1756" y="583"/>
                  </a:lnTo>
                  <a:lnTo>
                    <a:pt x="1782" y="530"/>
                  </a:lnTo>
                  <a:lnTo>
                    <a:pt x="1835" y="495"/>
                  </a:lnTo>
                  <a:lnTo>
                    <a:pt x="1782" y="442"/>
                  </a:lnTo>
                  <a:lnTo>
                    <a:pt x="1703" y="450"/>
                  </a:lnTo>
                  <a:lnTo>
                    <a:pt x="1615" y="486"/>
                  </a:lnTo>
                  <a:lnTo>
                    <a:pt x="1562" y="539"/>
                  </a:lnTo>
                  <a:lnTo>
                    <a:pt x="1518" y="495"/>
                  </a:lnTo>
                  <a:lnTo>
                    <a:pt x="1420" y="486"/>
                  </a:lnTo>
                  <a:lnTo>
                    <a:pt x="1367" y="521"/>
                  </a:lnTo>
                  <a:lnTo>
                    <a:pt x="1297" y="583"/>
                  </a:lnTo>
                  <a:lnTo>
                    <a:pt x="1226" y="627"/>
                  </a:lnTo>
                  <a:lnTo>
                    <a:pt x="1165" y="680"/>
                  </a:lnTo>
                  <a:lnTo>
                    <a:pt x="1182" y="742"/>
                  </a:lnTo>
                  <a:lnTo>
                    <a:pt x="1165" y="786"/>
                  </a:lnTo>
                  <a:lnTo>
                    <a:pt x="1076" y="803"/>
                  </a:lnTo>
                  <a:lnTo>
                    <a:pt x="1006" y="830"/>
                  </a:lnTo>
                  <a:lnTo>
                    <a:pt x="962" y="901"/>
                  </a:lnTo>
                  <a:lnTo>
                    <a:pt x="900" y="883"/>
                  </a:lnTo>
                  <a:lnTo>
                    <a:pt x="856" y="918"/>
                  </a:lnTo>
                  <a:lnTo>
                    <a:pt x="820" y="971"/>
                  </a:lnTo>
                  <a:lnTo>
                    <a:pt x="732" y="980"/>
                  </a:lnTo>
                  <a:lnTo>
                    <a:pt x="688" y="1024"/>
                  </a:lnTo>
                  <a:lnTo>
                    <a:pt x="714" y="1121"/>
                  </a:lnTo>
                  <a:lnTo>
                    <a:pt x="741" y="1227"/>
                  </a:lnTo>
                  <a:lnTo>
                    <a:pt x="776" y="1289"/>
                  </a:lnTo>
                  <a:lnTo>
                    <a:pt x="829" y="1359"/>
                  </a:lnTo>
                  <a:lnTo>
                    <a:pt x="873" y="1430"/>
                  </a:lnTo>
                  <a:lnTo>
                    <a:pt x="891" y="1483"/>
                  </a:lnTo>
                  <a:lnTo>
                    <a:pt x="891" y="1536"/>
                  </a:lnTo>
                  <a:lnTo>
                    <a:pt x="829" y="1545"/>
                  </a:lnTo>
                  <a:lnTo>
                    <a:pt x="776" y="1518"/>
                  </a:lnTo>
                  <a:lnTo>
                    <a:pt x="714" y="1518"/>
                  </a:lnTo>
                  <a:lnTo>
                    <a:pt x="670" y="1509"/>
                  </a:lnTo>
                  <a:lnTo>
                    <a:pt x="635" y="1580"/>
                  </a:lnTo>
                  <a:lnTo>
                    <a:pt x="564" y="1624"/>
                  </a:lnTo>
                  <a:lnTo>
                    <a:pt x="520" y="1633"/>
                  </a:lnTo>
                  <a:lnTo>
                    <a:pt x="432" y="1598"/>
                  </a:lnTo>
                  <a:lnTo>
                    <a:pt x="361" y="1606"/>
                  </a:lnTo>
                  <a:lnTo>
                    <a:pt x="344" y="1686"/>
                  </a:lnTo>
                  <a:lnTo>
                    <a:pt x="300" y="1712"/>
                  </a:lnTo>
                  <a:lnTo>
                    <a:pt x="247" y="1765"/>
                  </a:lnTo>
                  <a:lnTo>
                    <a:pt x="300" y="1818"/>
                  </a:lnTo>
                  <a:lnTo>
                    <a:pt x="335" y="1898"/>
                  </a:lnTo>
                  <a:lnTo>
                    <a:pt x="300" y="1942"/>
                  </a:lnTo>
                  <a:lnTo>
                    <a:pt x="229" y="1986"/>
                  </a:lnTo>
                  <a:lnTo>
                    <a:pt x="167" y="1933"/>
                  </a:lnTo>
                  <a:lnTo>
                    <a:pt x="106" y="1898"/>
                  </a:lnTo>
                  <a:lnTo>
                    <a:pt x="8" y="1924"/>
                  </a:lnTo>
                  <a:lnTo>
                    <a:pt x="0" y="2003"/>
                  </a:lnTo>
                  <a:lnTo>
                    <a:pt x="26" y="2065"/>
                  </a:lnTo>
                  <a:lnTo>
                    <a:pt x="17" y="2127"/>
                  </a:lnTo>
                  <a:lnTo>
                    <a:pt x="35" y="2189"/>
                  </a:lnTo>
                  <a:lnTo>
                    <a:pt x="97" y="2206"/>
                  </a:lnTo>
                  <a:lnTo>
                    <a:pt x="176" y="2233"/>
                  </a:lnTo>
                  <a:lnTo>
                    <a:pt x="229" y="2277"/>
                  </a:lnTo>
                  <a:lnTo>
                    <a:pt x="220" y="2409"/>
                  </a:lnTo>
                  <a:lnTo>
                    <a:pt x="256" y="2471"/>
                  </a:lnTo>
                  <a:lnTo>
                    <a:pt x="335" y="2489"/>
                  </a:lnTo>
                  <a:lnTo>
                    <a:pt x="397" y="2489"/>
                  </a:lnTo>
                  <a:lnTo>
                    <a:pt x="441" y="2533"/>
                  </a:lnTo>
                  <a:lnTo>
                    <a:pt x="494" y="2568"/>
                  </a:lnTo>
                  <a:lnTo>
                    <a:pt x="564" y="2559"/>
                  </a:lnTo>
                  <a:lnTo>
                    <a:pt x="635" y="2551"/>
                  </a:lnTo>
                  <a:lnTo>
                    <a:pt x="679" y="2577"/>
                  </a:lnTo>
                  <a:lnTo>
                    <a:pt x="767" y="2551"/>
                  </a:lnTo>
                  <a:lnTo>
                    <a:pt x="829" y="2471"/>
                  </a:lnTo>
                  <a:lnTo>
                    <a:pt x="909" y="2401"/>
                  </a:lnTo>
                  <a:lnTo>
                    <a:pt x="962" y="2348"/>
                  </a:lnTo>
                  <a:lnTo>
                    <a:pt x="979" y="2268"/>
                  </a:lnTo>
                  <a:lnTo>
                    <a:pt x="1032" y="2215"/>
                  </a:lnTo>
                  <a:lnTo>
                    <a:pt x="1094" y="2162"/>
                  </a:lnTo>
                  <a:lnTo>
                    <a:pt x="1138" y="2092"/>
                  </a:lnTo>
                  <a:lnTo>
                    <a:pt x="1235" y="2039"/>
                  </a:lnTo>
                  <a:lnTo>
                    <a:pt x="1270" y="1959"/>
                  </a:lnTo>
                  <a:lnTo>
                    <a:pt x="1315" y="1889"/>
                  </a:lnTo>
                  <a:lnTo>
                    <a:pt x="1376" y="1827"/>
                  </a:lnTo>
                  <a:lnTo>
                    <a:pt x="1412" y="1756"/>
                  </a:lnTo>
                  <a:lnTo>
                    <a:pt x="1465" y="1721"/>
                  </a:lnTo>
                  <a:lnTo>
                    <a:pt x="1526" y="1651"/>
                  </a:lnTo>
                  <a:lnTo>
                    <a:pt x="1570" y="1553"/>
                  </a:lnTo>
                  <a:lnTo>
                    <a:pt x="1588" y="1465"/>
                  </a:lnTo>
                  <a:lnTo>
                    <a:pt x="1615" y="1421"/>
                  </a:lnTo>
                  <a:lnTo>
                    <a:pt x="1676" y="1430"/>
                  </a:lnTo>
                  <a:lnTo>
                    <a:pt x="1720" y="1456"/>
                  </a:lnTo>
                  <a:lnTo>
                    <a:pt x="1818" y="1403"/>
                  </a:lnTo>
                  <a:lnTo>
                    <a:pt x="1888" y="1333"/>
                  </a:lnTo>
                  <a:lnTo>
                    <a:pt x="1906" y="1280"/>
                  </a:lnTo>
                  <a:lnTo>
                    <a:pt x="1862" y="1236"/>
                  </a:lnTo>
                  <a:lnTo>
                    <a:pt x="1818" y="1183"/>
                  </a:lnTo>
                  <a:lnTo>
                    <a:pt x="1844" y="1130"/>
                  </a:lnTo>
                  <a:lnTo>
                    <a:pt x="1923" y="1042"/>
                  </a:lnTo>
                  <a:lnTo>
                    <a:pt x="1968" y="989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8" name="Freeform 24">
              <a:extLst>
                <a:ext uri="{FF2B5EF4-FFF2-40B4-BE49-F238E27FC236}">
                  <a16:creationId xmlns:a16="http://schemas.microsoft.com/office/drawing/2014/main" id="{8D0C3195-996B-3947-AC4D-7AE4919EB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2" y="3654425"/>
              <a:ext cx="928688" cy="917575"/>
            </a:xfrm>
            <a:custGeom>
              <a:avLst/>
              <a:gdLst>
                <a:gd name="T0" fmla="*/ 2206 w 2578"/>
                <a:gd name="T1" fmla="*/ 2021 h 2551"/>
                <a:gd name="T2" fmla="*/ 2118 w 2578"/>
                <a:gd name="T3" fmla="*/ 2206 h 2551"/>
                <a:gd name="T4" fmla="*/ 2383 w 2578"/>
                <a:gd name="T5" fmla="*/ 2453 h 2551"/>
                <a:gd name="T6" fmla="*/ 2268 w 2578"/>
                <a:gd name="T7" fmla="*/ 2506 h 2551"/>
                <a:gd name="T8" fmla="*/ 2092 w 2578"/>
                <a:gd name="T9" fmla="*/ 2550 h 2551"/>
                <a:gd name="T10" fmla="*/ 1942 w 2578"/>
                <a:gd name="T11" fmla="*/ 2533 h 2551"/>
                <a:gd name="T12" fmla="*/ 1809 w 2578"/>
                <a:gd name="T13" fmla="*/ 2391 h 2551"/>
                <a:gd name="T14" fmla="*/ 1774 w 2578"/>
                <a:gd name="T15" fmla="*/ 2118 h 2551"/>
                <a:gd name="T16" fmla="*/ 1597 w 2578"/>
                <a:gd name="T17" fmla="*/ 2162 h 2551"/>
                <a:gd name="T18" fmla="*/ 1491 w 2578"/>
                <a:gd name="T19" fmla="*/ 2180 h 2551"/>
                <a:gd name="T20" fmla="*/ 1518 w 2578"/>
                <a:gd name="T21" fmla="*/ 1985 h 2551"/>
                <a:gd name="T22" fmla="*/ 1394 w 2578"/>
                <a:gd name="T23" fmla="*/ 1835 h 2551"/>
                <a:gd name="T24" fmla="*/ 1209 w 2578"/>
                <a:gd name="T25" fmla="*/ 1791 h 2551"/>
                <a:gd name="T26" fmla="*/ 971 w 2578"/>
                <a:gd name="T27" fmla="*/ 1835 h 2551"/>
                <a:gd name="T28" fmla="*/ 891 w 2578"/>
                <a:gd name="T29" fmla="*/ 1633 h 2551"/>
                <a:gd name="T30" fmla="*/ 944 w 2578"/>
                <a:gd name="T31" fmla="*/ 1483 h 2551"/>
                <a:gd name="T32" fmla="*/ 838 w 2578"/>
                <a:gd name="T33" fmla="*/ 1306 h 2551"/>
                <a:gd name="T34" fmla="*/ 618 w 2578"/>
                <a:gd name="T35" fmla="*/ 1271 h 2551"/>
                <a:gd name="T36" fmla="*/ 388 w 2578"/>
                <a:gd name="T37" fmla="*/ 1218 h 2551"/>
                <a:gd name="T38" fmla="*/ 230 w 2578"/>
                <a:gd name="T39" fmla="*/ 1015 h 2551"/>
                <a:gd name="T40" fmla="*/ 44 w 2578"/>
                <a:gd name="T41" fmla="*/ 821 h 2551"/>
                <a:gd name="T42" fmla="*/ 124 w 2578"/>
                <a:gd name="T43" fmla="*/ 706 h 2551"/>
                <a:gd name="T44" fmla="*/ 203 w 2578"/>
                <a:gd name="T45" fmla="*/ 618 h 2551"/>
                <a:gd name="T46" fmla="*/ 344 w 2578"/>
                <a:gd name="T47" fmla="*/ 530 h 2551"/>
                <a:gd name="T48" fmla="*/ 433 w 2578"/>
                <a:gd name="T49" fmla="*/ 415 h 2551"/>
                <a:gd name="T50" fmla="*/ 397 w 2578"/>
                <a:gd name="T51" fmla="*/ 309 h 2551"/>
                <a:gd name="T52" fmla="*/ 530 w 2578"/>
                <a:gd name="T53" fmla="*/ 159 h 2551"/>
                <a:gd name="T54" fmla="*/ 715 w 2578"/>
                <a:gd name="T55" fmla="*/ 159 h 2551"/>
                <a:gd name="T56" fmla="*/ 874 w 2578"/>
                <a:gd name="T57" fmla="*/ 212 h 2551"/>
                <a:gd name="T58" fmla="*/ 1050 w 2578"/>
                <a:gd name="T59" fmla="*/ 274 h 2551"/>
                <a:gd name="T60" fmla="*/ 1289 w 2578"/>
                <a:gd name="T61" fmla="*/ 327 h 2551"/>
                <a:gd name="T62" fmla="*/ 1430 w 2578"/>
                <a:gd name="T63" fmla="*/ 238 h 2551"/>
                <a:gd name="T64" fmla="*/ 1668 w 2578"/>
                <a:gd name="T65" fmla="*/ 238 h 2551"/>
                <a:gd name="T66" fmla="*/ 1756 w 2578"/>
                <a:gd name="T67" fmla="*/ 88 h 2551"/>
                <a:gd name="T68" fmla="*/ 1897 w 2578"/>
                <a:gd name="T69" fmla="*/ 53 h 2551"/>
                <a:gd name="T70" fmla="*/ 2127 w 2578"/>
                <a:gd name="T71" fmla="*/ 88 h 2551"/>
                <a:gd name="T72" fmla="*/ 2268 w 2578"/>
                <a:gd name="T73" fmla="*/ 212 h 2551"/>
                <a:gd name="T74" fmla="*/ 2418 w 2578"/>
                <a:gd name="T75" fmla="*/ 362 h 2551"/>
                <a:gd name="T76" fmla="*/ 2427 w 2578"/>
                <a:gd name="T77" fmla="*/ 609 h 2551"/>
                <a:gd name="T78" fmla="*/ 2559 w 2578"/>
                <a:gd name="T79" fmla="*/ 812 h 2551"/>
                <a:gd name="T80" fmla="*/ 2515 w 2578"/>
                <a:gd name="T81" fmla="*/ 927 h 2551"/>
                <a:gd name="T82" fmla="*/ 2356 w 2578"/>
                <a:gd name="T83" fmla="*/ 891 h 2551"/>
                <a:gd name="T84" fmla="*/ 2206 w 2578"/>
                <a:gd name="T85" fmla="*/ 1015 h 2551"/>
                <a:gd name="T86" fmla="*/ 2030 w 2578"/>
                <a:gd name="T87" fmla="*/ 1068 h 2551"/>
                <a:gd name="T88" fmla="*/ 1986 w 2578"/>
                <a:gd name="T89" fmla="*/ 1200 h 2551"/>
                <a:gd name="T90" fmla="*/ 1915 w 2578"/>
                <a:gd name="T91" fmla="*/ 1368 h 2551"/>
                <a:gd name="T92" fmla="*/ 1694 w 2578"/>
                <a:gd name="T93" fmla="*/ 1306 h 2551"/>
                <a:gd name="T94" fmla="*/ 1703 w 2578"/>
                <a:gd name="T95" fmla="*/ 1509 h 2551"/>
                <a:gd name="T96" fmla="*/ 1862 w 2578"/>
                <a:gd name="T97" fmla="*/ 1615 h 2551"/>
                <a:gd name="T98" fmla="*/ 1942 w 2578"/>
                <a:gd name="T99" fmla="*/ 1853 h 2551"/>
                <a:gd name="T100" fmla="*/ 2127 w 2578"/>
                <a:gd name="T101" fmla="*/ 1915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78" h="2551">
                  <a:moveTo>
                    <a:pt x="2242" y="1941"/>
                  </a:moveTo>
                  <a:lnTo>
                    <a:pt x="2233" y="1985"/>
                  </a:lnTo>
                  <a:lnTo>
                    <a:pt x="2206" y="2021"/>
                  </a:lnTo>
                  <a:lnTo>
                    <a:pt x="2189" y="2091"/>
                  </a:lnTo>
                  <a:lnTo>
                    <a:pt x="2145" y="2136"/>
                  </a:lnTo>
                  <a:lnTo>
                    <a:pt x="2118" y="2206"/>
                  </a:lnTo>
                  <a:lnTo>
                    <a:pt x="2206" y="2286"/>
                  </a:lnTo>
                  <a:lnTo>
                    <a:pt x="2321" y="2391"/>
                  </a:lnTo>
                  <a:lnTo>
                    <a:pt x="2383" y="2453"/>
                  </a:lnTo>
                  <a:lnTo>
                    <a:pt x="2365" y="2497"/>
                  </a:lnTo>
                  <a:lnTo>
                    <a:pt x="2321" y="2515"/>
                  </a:lnTo>
                  <a:lnTo>
                    <a:pt x="2268" y="2506"/>
                  </a:lnTo>
                  <a:lnTo>
                    <a:pt x="2224" y="2533"/>
                  </a:lnTo>
                  <a:lnTo>
                    <a:pt x="2189" y="2550"/>
                  </a:lnTo>
                  <a:lnTo>
                    <a:pt x="2092" y="2550"/>
                  </a:lnTo>
                  <a:lnTo>
                    <a:pt x="2056" y="2506"/>
                  </a:lnTo>
                  <a:lnTo>
                    <a:pt x="2012" y="2541"/>
                  </a:lnTo>
                  <a:lnTo>
                    <a:pt x="1942" y="2533"/>
                  </a:lnTo>
                  <a:lnTo>
                    <a:pt x="1871" y="2488"/>
                  </a:lnTo>
                  <a:lnTo>
                    <a:pt x="1809" y="2471"/>
                  </a:lnTo>
                  <a:lnTo>
                    <a:pt x="1809" y="2391"/>
                  </a:lnTo>
                  <a:lnTo>
                    <a:pt x="1800" y="2303"/>
                  </a:lnTo>
                  <a:lnTo>
                    <a:pt x="1800" y="2188"/>
                  </a:lnTo>
                  <a:lnTo>
                    <a:pt x="1774" y="2118"/>
                  </a:lnTo>
                  <a:lnTo>
                    <a:pt x="1677" y="2083"/>
                  </a:lnTo>
                  <a:lnTo>
                    <a:pt x="1615" y="2100"/>
                  </a:lnTo>
                  <a:lnTo>
                    <a:pt x="1597" y="2162"/>
                  </a:lnTo>
                  <a:lnTo>
                    <a:pt x="1571" y="2206"/>
                  </a:lnTo>
                  <a:lnTo>
                    <a:pt x="1483" y="2224"/>
                  </a:lnTo>
                  <a:lnTo>
                    <a:pt x="1491" y="2180"/>
                  </a:lnTo>
                  <a:lnTo>
                    <a:pt x="1509" y="2127"/>
                  </a:lnTo>
                  <a:lnTo>
                    <a:pt x="1483" y="2056"/>
                  </a:lnTo>
                  <a:lnTo>
                    <a:pt x="1518" y="1985"/>
                  </a:lnTo>
                  <a:lnTo>
                    <a:pt x="1509" y="1915"/>
                  </a:lnTo>
                  <a:lnTo>
                    <a:pt x="1465" y="1862"/>
                  </a:lnTo>
                  <a:lnTo>
                    <a:pt x="1394" y="1835"/>
                  </a:lnTo>
                  <a:lnTo>
                    <a:pt x="1324" y="1818"/>
                  </a:lnTo>
                  <a:lnTo>
                    <a:pt x="1262" y="1774"/>
                  </a:lnTo>
                  <a:lnTo>
                    <a:pt x="1209" y="1791"/>
                  </a:lnTo>
                  <a:lnTo>
                    <a:pt x="1121" y="1818"/>
                  </a:lnTo>
                  <a:lnTo>
                    <a:pt x="1024" y="1800"/>
                  </a:lnTo>
                  <a:lnTo>
                    <a:pt x="971" y="1835"/>
                  </a:lnTo>
                  <a:lnTo>
                    <a:pt x="900" y="1800"/>
                  </a:lnTo>
                  <a:lnTo>
                    <a:pt x="891" y="1721"/>
                  </a:lnTo>
                  <a:lnTo>
                    <a:pt x="891" y="1633"/>
                  </a:lnTo>
                  <a:lnTo>
                    <a:pt x="944" y="1571"/>
                  </a:lnTo>
                  <a:lnTo>
                    <a:pt x="988" y="1527"/>
                  </a:lnTo>
                  <a:lnTo>
                    <a:pt x="944" y="1483"/>
                  </a:lnTo>
                  <a:lnTo>
                    <a:pt x="856" y="1447"/>
                  </a:lnTo>
                  <a:lnTo>
                    <a:pt x="838" y="1385"/>
                  </a:lnTo>
                  <a:lnTo>
                    <a:pt x="838" y="1306"/>
                  </a:lnTo>
                  <a:lnTo>
                    <a:pt x="803" y="1244"/>
                  </a:lnTo>
                  <a:lnTo>
                    <a:pt x="741" y="1253"/>
                  </a:lnTo>
                  <a:lnTo>
                    <a:pt x="618" y="1271"/>
                  </a:lnTo>
                  <a:lnTo>
                    <a:pt x="530" y="1288"/>
                  </a:lnTo>
                  <a:lnTo>
                    <a:pt x="450" y="1253"/>
                  </a:lnTo>
                  <a:lnTo>
                    <a:pt x="388" y="1218"/>
                  </a:lnTo>
                  <a:lnTo>
                    <a:pt x="353" y="1156"/>
                  </a:lnTo>
                  <a:lnTo>
                    <a:pt x="291" y="1103"/>
                  </a:lnTo>
                  <a:lnTo>
                    <a:pt x="230" y="1015"/>
                  </a:lnTo>
                  <a:lnTo>
                    <a:pt x="185" y="953"/>
                  </a:lnTo>
                  <a:lnTo>
                    <a:pt x="106" y="891"/>
                  </a:lnTo>
                  <a:lnTo>
                    <a:pt x="44" y="821"/>
                  </a:lnTo>
                  <a:lnTo>
                    <a:pt x="0" y="759"/>
                  </a:lnTo>
                  <a:lnTo>
                    <a:pt x="53" y="697"/>
                  </a:lnTo>
                  <a:lnTo>
                    <a:pt x="124" y="706"/>
                  </a:lnTo>
                  <a:lnTo>
                    <a:pt x="185" y="741"/>
                  </a:lnTo>
                  <a:lnTo>
                    <a:pt x="194" y="688"/>
                  </a:lnTo>
                  <a:lnTo>
                    <a:pt x="203" y="618"/>
                  </a:lnTo>
                  <a:lnTo>
                    <a:pt x="291" y="583"/>
                  </a:lnTo>
                  <a:lnTo>
                    <a:pt x="353" y="583"/>
                  </a:lnTo>
                  <a:lnTo>
                    <a:pt x="344" y="530"/>
                  </a:lnTo>
                  <a:lnTo>
                    <a:pt x="362" y="477"/>
                  </a:lnTo>
                  <a:lnTo>
                    <a:pt x="424" y="468"/>
                  </a:lnTo>
                  <a:lnTo>
                    <a:pt x="433" y="415"/>
                  </a:lnTo>
                  <a:lnTo>
                    <a:pt x="362" y="380"/>
                  </a:lnTo>
                  <a:lnTo>
                    <a:pt x="309" y="344"/>
                  </a:lnTo>
                  <a:lnTo>
                    <a:pt x="397" y="309"/>
                  </a:lnTo>
                  <a:lnTo>
                    <a:pt x="450" y="274"/>
                  </a:lnTo>
                  <a:lnTo>
                    <a:pt x="494" y="221"/>
                  </a:lnTo>
                  <a:lnTo>
                    <a:pt x="530" y="159"/>
                  </a:lnTo>
                  <a:lnTo>
                    <a:pt x="609" y="115"/>
                  </a:lnTo>
                  <a:lnTo>
                    <a:pt x="680" y="97"/>
                  </a:lnTo>
                  <a:lnTo>
                    <a:pt x="715" y="159"/>
                  </a:lnTo>
                  <a:lnTo>
                    <a:pt x="768" y="203"/>
                  </a:lnTo>
                  <a:lnTo>
                    <a:pt x="812" y="177"/>
                  </a:lnTo>
                  <a:lnTo>
                    <a:pt x="874" y="212"/>
                  </a:lnTo>
                  <a:lnTo>
                    <a:pt x="900" y="274"/>
                  </a:lnTo>
                  <a:lnTo>
                    <a:pt x="971" y="256"/>
                  </a:lnTo>
                  <a:lnTo>
                    <a:pt x="1050" y="274"/>
                  </a:lnTo>
                  <a:lnTo>
                    <a:pt x="1139" y="291"/>
                  </a:lnTo>
                  <a:lnTo>
                    <a:pt x="1200" y="256"/>
                  </a:lnTo>
                  <a:lnTo>
                    <a:pt x="1289" y="327"/>
                  </a:lnTo>
                  <a:lnTo>
                    <a:pt x="1368" y="335"/>
                  </a:lnTo>
                  <a:lnTo>
                    <a:pt x="1412" y="291"/>
                  </a:lnTo>
                  <a:lnTo>
                    <a:pt x="1430" y="238"/>
                  </a:lnTo>
                  <a:lnTo>
                    <a:pt x="1483" y="274"/>
                  </a:lnTo>
                  <a:lnTo>
                    <a:pt x="1562" y="238"/>
                  </a:lnTo>
                  <a:lnTo>
                    <a:pt x="1668" y="238"/>
                  </a:lnTo>
                  <a:lnTo>
                    <a:pt x="1747" y="221"/>
                  </a:lnTo>
                  <a:lnTo>
                    <a:pt x="1747" y="159"/>
                  </a:lnTo>
                  <a:lnTo>
                    <a:pt x="1756" y="88"/>
                  </a:lnTo>
                  <a:lnTo>
                    <a:pt x="1765" y="35"/>
                  </a:lnTo>
                  <a:lnTo>
                    <a:pt x="1827" y="0"/>
                  </a:lnTo>
                  <a:lnTo>
                    <a:pt x="1897" y="53"/>
                  </a:lnTo>
                  <a:lnTo>
                    <a:pt x="1986" y="27"/>
                  </a:lnTo>
                  <a:lnTo>
                    <a:pt x="2056" y="27"/>
                  </a:lnTo>
                  <a:lnTo>
                    <a:pt x="2127" y="88"/>
                  </a:lnTo>
                  <a:lnTo>
                    <a:pt x="2206" y="115"/>
                  </a:lnTo>
                  <a:lnTo>
                    <a:pt x="2259" y="115"/>
                  </a:lnTo>
                  <a:lnTo>
                    <a:pt x="2268" y="212"/>
                  </a:lnTo>
                  <a:lnTo>
                    <a:pt x="2277" y="274"/>
                  </a:lnTo>
                  <a:lnTo>
                    <a:pt x="2321" y="335"/>
                  </a:lnTo>
                  <a:lnTo>
                    <a:pt x="2418" y="362"/>
                  </a:lnTo>
                  <a:lnTo>
                    <a:pt x="2374" y="406"/>
                  </a:lnTo>
                  <a:lnTo>
                    <a:pt x="2400" y="503"/>
                  </a:lnTo>
                  <a:lnTo>
                    <a:pt x="2427" y="609"/>
                  </a:lnTo>
                  <a:lnTo>
                    <a:pt x="2462" y="671"/>
                  </a:lnTo>
                  <a:lnTo>
                    <a:pt x="2515" y="741"/>
                  </a:lnTo>
                  <a:lnTo>
                    <a:pt x="2559" y="812"/>
                  </a:lnTo>
                  <a:lnTo>
                    <a:pt x="2577" y="865"/>
                  </a:lnTo>
                  <a:lnTo>
                    <a:pt x="2577" y="918"/>
                  </a:lnTo>
                  <a:lnTo>
                    <a:pt x="2515" y="927"/>
                  </a:lnTo>
                  <a:lnTo>
                    <a:pt x="2462" y="900"/>
                  </a:lnTo>
                  <a:lnTo>
                    <a:pt x="2400" y="900"/>
                  </a:lnTo>
                  <a:lnTo>
                    <a:pt x="2356" y="891"/>
                  </a:lnTo>
                  <a:lnTo>
                    <a:pt x="2321" y="962"/>
                  </a:lnTo>
                  <a:lnTo>
                    <a:pt x="2250" y="1006"/>
                  </a:lnTo>
                  <a:lnTo>
                    <a:pt x="2206" y="1015"/>
                  </a:lnTo>
                  <a:lnTo>
                    <a:pt x="2118" y="980"/>
                  </a:lnTo>
                  <a:lnTo>
                    <a:pt x="2047" y="988"/>
                  </a:lnTo>
                  <a:lnTo>
                    <a:pt x="2030" y="1068"/>
                  </a:lnTo>
                  <a:lnTo>
                    <a:pt x="1986" y="1094"/>
                  </a:lnTo>
                  <a:lnTo>
                    <a:pt x="1933" y="1147"/>
                  </a:lnTo>
                  <a:lnTo>
                    <a:pt x="1986" y="1200"/>
                  </a:lnTo>
                  <a:lnTo>
                    <a:pt x="2021" y="1280"/>
                  </a:lnTo>
                  <a:lnTo>
                    <a:pt x="1986" y="1324"/>
                  </a:lnTo>
                  <a:lnTo>
                    <a:pt x="1915" y="1368"/>
                  </a:lnTo>
                  <a:lnTo>
                    <a:pt x="1853" y="1315"/>
                  </a:lnTo>
                  <a:lnTo>
                    <a:pt x="1792" y="1280"/>
                  </a:lnTo>
                  <a:lnTo>
                    <a:pt x="1694" y="1306"/>
                  </a:lnTo>
                  <a:lnTo>
                    <a:pt x="1686" y="1385"/>
                  </a:lnTo>
                  <a:lnTo>
                    <a:pt x="1712" y="1447"/>
                  </a:lnTo>
                  <a:lnTo>
                    <a:pt x="1703" y="1509"/>
                  </a:lnTo>
                  <a:lnTo>
                    <a:pt x="1721" y="1571"/>
                  </a:lnTo>
                  <a:lnTo>
                    <a:pt x="1783" y="1588"/>
                  </a:lnTo>
                  <a:lnTo>
                    <a:pt x="1862" y="1615"/>
                  </a:lnTo>
                  <a:lnTo>
                    <a:pt x="1915" y="1659"/>
                  </a:lnTo>
                  <a:lnTo>
                    <a:pt x="1906" y="1791"/>
                  </a:lnTo>
                  <a:lnTo>
                    <a:pt x="1942" y="1853"/>
                  </a:lnTo>
                  <a:lnTo>
                    <a:pt x="2021" y="1871"/>
                  </a:lnTo>
                  <a:lnTo>
                    <a:pt x="2083" y="1871"/>
                  </a:lnTo>
                  <a:lnTo>
                    <a:pt x="2127" y="1915"/>
                  </a:lnTo>
                  <a:lnTo>
                    <a:pt x="2180" y="1950"/>
                  </a:lnTo>
                  <a:lnTo>
                    <a:pt x="2242" y="194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99" name="Freeform 25">
              <a:extLst>
                <a:ext uri="{FF2B5EF4-FFF2-40B4-BE49-F238E27FC236}">
                  <a16:creationId xmlns:a16="http://schemas.microsoft.com/office/drawing/2014/main" id="{1DA9069E-B300-D846-8D82-AF2A09436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919537"/>
              <a:ext cx="944562" cy="901700"/>
            </a:xfrm>
            <a:custGeom>
              <a:avLst/>
              <a:gdLst>
                <a:gd name="T0" fmla="*/ 971 w 2622"/>
                <a:gd name="T1" fmla="*/ 0 h 2506"/>
                <a:gd name="T2" fmla="*/ 891 w 2622"/>
                <a:gd name="T3" fmla="*/ 52 h 2506"/>
                <a:gd name="T4" fmla="*/ 803 w 2622"/>
                <a:gd name="T5" fmla="*/ 0 h 2506"/>
                <a:gd name="T6" fmla="*/ 750 w 2622"/>
                <a:gd name="T7" fmla="*/ 52 h 2506"/>
                <a:gd name="T8" fmla="*/ 697 w 2622"/>
                <a:gd name="T9" fmla="*/ 105 h 2506"/>
                <a:gd name="T10" fmla="*/ 618 w 2622"/>
                <a:gd name="T11" fmla="*/ 123 h 2506"/>
                <a:gd name="T12" fmla="*/ 547 w 2622"/>
                <a:gd name="T13" fmla="*/ 185 h 2506"/>
                <a:gd name="T14" fmla="*/ 424 w 2622"/>
                <a:gd name="T15" fmla="*/ 317 h 2506"/>
                <a:gd name="T16" fmla="*/ 344 w 2622"/>
                <a:gd name="T17" fmla="*/ 467 h 2506"/>
                <a:gd name="T18" fmla="*/ 335 w 2622"/>
                <a:gd name="T19" fmla="*/ 600 h 2506"/>
                <a:gd name="T20" fmla="*/ 415 w 2622"/>
                <a:gd name="T21" fmla="*/ 741 h 2506"/>
                <a:gd name="T22" fmla="*/ 494 w 2622"/>
                <a:gd name="T23" fmla="*/ 855 h 2506"/>
                <a:gd name="T24" fmla="*/ 529 w 2622"/>
                <a:gd name="T25" fmla="*/ 917 h 2506"/>
                <a:gd name="T26" fmla="*/ 468 w 2622"/>
                <a:gd name="T27" fmla="*/ 1005 h 2506"/>
                <a:gd name="T28" fmla="*/ 362 w 2622"/>
                <a:gd name="T29" fmla="*/ 988 h 2506"/>
                <a:gd name="T30" fmla="*/ 176 w 2622"/>
                <a:gd name="T31" fmla="*/ 970 h 2506"/>
                <a:gd name="T32" fmla="*/ 71 w 2622"/>
                <a:gd name="T33" fmla="*/ 1058 h 2506"/>
                <a:gd name="T34" fmla="*/ 0 w 2622"/>
                <a:gd name="T35" fmla="*/ 1182 h 2506"/>
                <a:gd name="T36" fmla="*/ 124 w 2622"/>
                <a:gd name="T37" fmla="*/ 1279 h 2506"/>
                <a:gd name="T38" fmla="*/ 176 w 2622"/>
                <a:gd name="T39" fmla="*/ 1367 h 2506"/>
                <a:gd name="T40" fmla="*/ 318 w 2622"/>
                <a:gd name="T41" fmla="*/ 1473 h 2506"/>
                <a:gd name="T42" fmla="*/ 450 w 2622"/>
                <a:gd name="T43" fmla="*/ 1561 h 2506"/>
                <a:gd name="T44" fmla="*/ 653 w 2622"/>
                <a:gd name="T45" fmla="*/ 1623 h 2506"/>
                <a:gd name="T46" fmla="*/ 777 w 2622"/>
                <a:gd name="T47" fmla="*/ 1755 h 2506"/>
                <a:gd name="T48" fmla="*/ 953 w 2622"/>
                <a:gd name="T49" fmla="*/ 1817 h 2506"/>
                <a:gd name="T50" fmla="*/ 1077 w 2622"/>
                <a:gd name="T51" fmla="*/ 1914 h 2506"/>
                <a:gd name="T52" fmla="*/ 1333 w 2622"/>
                <a:gd name="T53" fmla="*/ 2047 h 2506"/>
                <a:gd name="T54" fmla="*/ 1544 w 2622"/>
                <a:gd name="T55" fmla="*/ 2064 h 2506"/>
                <a:gd name="T56" fmla="*/ 1703 w 2622"/>
                <a:gd name="T57" fmla="*/ 2153 h 2506"/>
                <a:gd name="T58" fmla="*/ 1836 w 2622"/>
                <a:gd name="T59" fmla="*/ 2250 h 2506"/>
                <a:gd name="T60" fmla="*/ 1915 w 2622"/>
                <a:gd name="T61" fmla="*/ 2408 h 2506"/>
                <a:gd name="T62" fmla="*/ 2039 w 2622"/>
                <a:gd name="T63" fmla="*/ 2461 h 2506"/>
                <a:gd name="T64" fmla="*/ 2197 w 2622"/>
                <a:gd name="T65" fmla="*/ 2505 h 2506"/>
                <a:gd name="T66" fmla="*/ 2321 w 2622"/>
                <a:gd name="T67" fmla="*/ 2488 h 2506"/>
                <a:gd name="T68" fmla="*/ 2330 w 2622"/>
                <a:gd name="T69" fmla="*/ 2382 h 2506"/>
                <a:gd name="T70" fmla="*/ 2303 w 2622"/>
                <a:gd name="T71" fmla="*/ 2250 h 2506"/>
                <a:gd name="T72" fmla="*/ 2312 w 2622"/>
                <a:gd name="T73" fmla="*/ 2188 h 2506"/>
                <a:gd name="T74" fmla="*/ 2400 w 2622"/>
                <a:gd name="T75" fmla="*/ 2126 h 2506"/>
                <a:gd name="T76" fmla="*/ 2356 w 2622"/>
                <a:gd name="T77" fmla="*/ 2003 h 2506"/>
                <a:gd name="T78" fmla="*/ 2339 w 2622"/>
                <a:gd name="T79" fmla="*/ 1914 h 2506"/>
                <a:gd name="T80" fmla="*/ 2294 w 2622"/>
                <a:gd name="T81" fmla="*/ 1764 h 2506"/>
                <a:gd name="T82" fmla="*/ 2303 w 2622"/>
                <a:gd name="T83" fmla="*/ 1588 h 2506"/>
                <a:gd name="T84" fmla="*/ 2436 w 2622"/>
                <a:gd name="T85" fmla="*/ 1526 h 2506"/>
                <a:gd name="T86" fmla="*/ 2586 w 2622"/>
                <a:gd name="T87" fmla="*/ 1491 h 2506"/>
                <a:gd name="T88" fmla="*/ 2612 w 2622"/>
                <a:gd name="T89" fmla="*/ 1394 h 2506"/>
                <a:gd name="T90" fmla="*/ 2621 w 2622"/>
                <a:gd name="T91" fmla="*/ 1252 h 2506"/>
                <a:gd name="T92" fmla="*/ 2568 w 2622"/>
                <a:gd name="T93" fmla="*/ 1129 h 2506"/>
                <a:gd name="T94" fmla="*/ 2427 w 2622"/>
                <a:gd name="T95" fmla="*/ 1085 h 2506"/>
                <a:gd name="T96" fmla="*/ 2312 w 2622"/>
                <a:gd name="T97" fmla="*/ 1058 h 2506"/>
                <a:gd name="T98" fmla="*/ 2127 w 2622"/>
                <a:gd name="T99" fmla="*/ 1067 h 2506"/>
                <a:gd name="T100" fmla="*/ 2003 w 2622"/>
                <a:gd name="T101" fmla="*/ 1067 h 2506"/>
                <a:gd name="T102" fmla="*/ 1994 w 2622"/>
                <a:gd name="T103" fmla="*/ 900 h 2506"/>
                <a:gd name="T104" fmla="*/ 2091 w 2622"/>
                <a:gd name="T105" fmla="*/ 794 h 2506"/>
                <a:gd name="T106" fmla="*/ 1959 w 2622"/>
                <a:gd name="T107" fmla="*/ 714 h 2506"/>
                <a:gd name="T108" fmla="*/ 1941 w 2622"/>
                <a:gd name="T109" fmla="*/ 573 h 2506"/>
                <a:gd name="T110" fmla="*/ 1844 w 2622"/>
                <a:gd name="T111" fmla="*/ 520 h 2506"/>
                <a:gd name="T112" fmla="*/ 1633 w 2622"/>
                <a:gd name="T113" fmla="*/ 555 h 2506"/>
                <a:gd name="T114" fmla="*/ 1491 w 2622"/>
                <a:gd name="T115" fmla="*/ 485 h 2506"/>
                <a:gd name="T116" fmla="*/ 1394 w 2622"/>
                <a:gd name="T117" fmla="*/ 370 h 2506"/>
                <a:gd name="T118" fmla="*/ 1288 w 2622"/>
                <a:gd name="T119" fmla="*/ 220 h 2506"/>
                <a:gd name="T120" fmla="*/ 1147 w 2622"/>
                <a:gd name="T121" fmla="*/ 88 h 2506"/>
                <a:gd name="T122" fmla="*/ 1015 w 2622"/>
                <a:gd name="T123" fmla="*/ 44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22" h="2506">
                  <a:moveTo>
                    <a:pt x="1015" y="44"/>
                  </a:moveTo>
                  <a:lnTo>
                    <a:pt x="971" y="0"/>
                  </a:lnTo>
                  <a:lnTo>
                    <a:pt x="918" y="8"/>
                  </a:lnTo>
                  <a:lnTo>
                    <a:pt x="891" y="52"/>
                  </a:lnTo>
                  <a:lnTo>
                    <a:pt x="838" y="52"/>
                  </a:lnTo>
                  <a:lnTo>
                    <a:pt x="803" y="0"/>
                  </a:lnTo>
                  <a:lnTo>
                    <a:pt x="750" y="17"/>
                  </a:lnTo>
                  <a:lnTo>
                    <a:pt x="750" y="52"/>
                  </a:lnTo>
                  <a:lnTo>
                    <a:pt x="732" y="114"/>
                  </a:lnTo>
                  <a:lnTo>
                    <a:pt x="697" y="105"/>
                  </a:lnTo>
                  <a:lnTo>
                    <a:pt x="662" y="88"/>
                  </a:lnTo>
                  <a:lnTo>
                    <a:pt x="618" y="123"/>
                  </a:lnTo>
                  <a:lnTo>
                    <a:pt x="627" y="176"/>
                  </a:lnTo>
                  <a:lnTo>
                    <a:pt x="547" y="185"/>
                  </a:lnTo>
                  <a:lnTo>
                    <a:pt x="477" y="229"/>
                  </a:lnTo>
                  <a:lnTo>
                    <a:pt x="424" y="317"/>
                  </a:lnTo>
                  <a:lnTo>
                    <a:pt x="371" y="405"/>
                  </a:lnTo>
                  <a:lnTo>
                    <a:pt x="344" y="467"/>
                  </a:lnTo>
                  <a:lnTo>
                    <a:pt x="327" y="564"/>
                  </a:lnTo>
                  <a:lnTo>
                    <a:pt x="335" y="600"/>
                  </a:lnTo>
                  <a:lnTo>
                    <a:pt x="379" y="679"/>
                  </a:lnTo>
                  <a:lnTo>
                    <a:pt x="415" y="741"/>
                  </a:lnTo>
                  <a:lnTo>
                    <a:pt x="468" y="785"/>
                  </a:lnTo>
                  <a:lnTo>
                    <a:pt x="494" y="855"/>
                  </a:lnTo>
                  <a:lnTo>
                    <a:pt x="538" y="873"/>
                  </a:lnTo>
                  <a:lnTo>
                    <a:pt x="529" y="917"/>
                  </a:lnTo>
                  <a:lnTo>
                    <a:pt x="529" y="970"/>
                  </a:lnTo>
                  <a:lnTo>
                    <a:pt x="468" y="1005"/>
                  </a:lnTo>
                  <a:lnTo>
                    <a:pt x="424" y="979"/>
                  </a:lnTo>
                  <a:lnTo>
                    <a:pt x="362" y="988"/>
                  </a:lnTo>
                  <a:lnTo>
                    <a:pt x="265" y="970"/>
                  </a:lnTo>
                  <a:lnTo>
                    <a:pt x="176" y="970"/>
                  </a:lnTo>
                  <a:lnTo>
                    <a:pt x="124" y="997"/>
                  </a:lnTo>
                  <a:lnTo>
                    <a:pt x="71" y="1058"/>
                  </a:lnTo>
                  <a:lnTo>
                    <a:pt x="9" y="1120"/>
                  </a:lnTo>
                  <a:lnTo>
                    <a:pt x="0" y="1182"/>
                  </a:lnTo>
                  <a:lnTo>
                    <a:pt x="44" y="1252"/>
                  </a:lnTo>
                  <a:lnTo>
                    <a:pt x="124" y="1279"/>
                  </a:lnTo>
                  <a:lnTo>
                    <a:pt x="132" y="1323"/>
                  </a:lnTo>
                  <a:lnTo>
                    <a:pt x="176" y="1367"/>
                  </a:lnTo>
                  <a:lnTo>
                    <a:pt x="265" y="1411"/>
                  </a:lnTo>
                  <a:lnTo>
                    <a:pt x="318" y="1473"/>
                  </a:lnTo>
                  <a:lnTo>
                    <a:pt x="362" y="1517"/>
                  </a:lnTo>
                  <a:lnTo>
                    <a:pt x="450" y="1561"/>
                  </a:lnTo>
                  <a:lnTo>
                    <a:pt x="556" y="1623"/>
                  </a:lnTo>
                  <a:lnTo>
                    <a:pt x="653" y="1623"/>
                  </a:lnTo>
                  <a:lnTo>
                    <a:pt x="697" y="1676"/>
                  </a:lnTo>
                  <a:lnTo>
                    <a:pt x="777" y="1755"/>
                  </a:lnTo>
                  <a:lnTo>
                    <a:pt x="847" y="1800"/>
                  </a:lnTo>
                  <a:lnTo>
                    <a:pt x="953" y="1817"/>
                  </a:lnTo>
                  <a:lnTo>
                    <a:pt x="997" y="1879"/>
                  </a:lnTo>
                  <a:lnTo>
                    <a:pt x="1077" y="1914"/>
                  </a:lnTo>
                  <a:lnTo>
                    <a:pt x="1183" y="2003"/>
                  </a:lnTo>
                  <a:lnTo>
                    <a:pt x="1333" y="2047"/>
                  </a:lnTo>
                  <a:lnTo>
                    <a:pt x="1456" y="2038"/>
                  </a:lnTo>
                  <a:lnTo>
                    <a:pt x="1544" y="2064"/>
                  </a:lnTo>
                  <a:lnTo>
                    <a:pt x="1633" y="2108"/>
                  </a:lnTo>
                  <a:lnTo>
                    <a:pt x="1703" y="2153"/>
                  </a:lnTo>
                  <a:lnTo>
                    <a:pt x="1774" y="2205"/>
                  </a:lnTo>
                  <a:lnTo>
                    <a:pt x="1836" y="2250"/>
                  </a:lnTo>
                  <a:lnTo>
                    <a:pt x="1880" y="2338"/>
                  </a:lnTo>
                  <a:lnTo>
                    <a:pt x="1915" y="2408"/>
                  </a:lnTo>
                  <a:lnTo>
                    <a:pt x="1941" y="2461"/>
                  </a:lnTo>
                  <a:lnTo>
                    <a:pt x="2039" y="2461"/>
                  </a:lnTo>
                  <a:lnTo>
                    <a:pt x="2118" y="2479"/>
                  </a:lnTo>
                  <a:lnTo>
                    <a:pt x="2197" y="2505"/>
                  </a:lnTo>
                  <a:lnTo>
                    <a:pt x="2286" y="2470"/>
                  </a:lnTo>
                  <a:lnTo>
                    <a:pt x="2321" y="2488"/>
                  </a:lnTo>
                  <a:lnTo>
                    <a:pt x="2339" y="2444"/>
                  </a:lnTo>
                  <a:lnTo>
                    <a:pt x="2330" y="2382"/>
                  </a:lnTo>
                  <a:lnTo>
                    <a:pt x="2303" y="2329"/>
                  </a:lnTo>
                  <a:lnTo>
                    <a:pt x="2303" y="2250"/>
                  </a:lnTo>
                  <a:lnTo>
                    <a:pt x="2259" y="2205"/>
                  </a:lnTo>
                  <a:lnTo>
                    <a:pt x="2312" y="2188"/>
                  </a:lnTo>
                  <a:lnTo>
                    <a:pt x="2392" y="2170"/>
                  </a:lnTo>
                  <a:lnTo>
                    <a:pt x="2400" y="2126"/>
                  </a:lnTo>
                  <a:lnTo>
                    <a:pt x="2374" y="2082"/>
                  </a:lnTo>
                  <a:lnTo>
                    <a:pt x="2356" y="2003"/>
                  </a:lnTo>
                  <a:lnTo>
                    <a:pt x="2365" y="1941"/>
                  </a:lnTo>
                  <a:lnTo>
                    <a:pt x="2339" y="1914"/>
                  </a:lnTo>
                  <a:lnTo>
                    <a:pt x="2312" y="1853"/>
                  </a:lnTo>
                  <a:lnTo>
                    <a:pt x="2294" y="1764"/>
                  </a:lnTo>
                  <a:lnTo>
                    <a:pt x="2294" y="1667"/>
                  </a:lnTo>
                  <a:lnTo>
                    <a:pt x="2303" y="1588"/>
                  </a:lnTo>
                  <a:lnTo>
                    <a:pt x="2356" y="1544"/>
                  </a:lnTo>
                  <a:lnTo>
                    <a:pt x="2436" y="1526"/>
                  </a:lnTo>
                  <a:lnTo>
                    <a:pt x="2515" y="1517"/>
                  </a:lnTo>
                  <a:lnTo>
                    <a:pt x="2586" y="1491"/>
                  </a:lnTo>
                  <a:lnTo>
                    <a:pt x="2594" y="1447"/>
                  </a:lnTo>
                  <a:lnTo>
                    <a:pt x="2612" y="1394"/>
                  </a:lnTo>
                  <a:lnTo>
                    <a:pt x="2586" y="1323"/>
                  </a:lnTo>
                  <a:lnTo>
                    <a:pt x="2621" y="1252"/>
                  </a:lnTo>
                  <a:lnTo>
                    <a:pt x="2612" y="1182"/>
                  </a:lnTo>
                  <a:lnTo>
                    <a:pt x="2568" y="1129"/>
                  </a:lnTo>
                  <a:lnTo>
                    <a:pt x="2497" y="1102"/>
                  </a:lnTo>
                  <a:lnTo>
                    <a:pt x="2427" y="1085"/>
                  </a:lnTo>
                  <a:lnTo>
                    <a:pt x="2365" y="1041"/>
                  </a:lnTo>
                  <a:lnTo>
                    <a:pt x="2312" y="1058"/>
                  </a:lnTo>
                  <a:lnTo>
                    <a:pt x="2224" y="1085"/>
                  </a:lnTo>
                  <a:lnTo>
                    <a:pt x="2127" y="1067"/>
                  </a:lnTo>
                  <a:lnTo>
                    <a:pt x="2074" y="1102"/>
                  </a:lnTo>
                  <a:lnTo>
                    <a:pt x="2003" y="1067"/>
                  </a:lnTo>
                  <a:lnTo>
                    <a:pt x="1994" y="988"/>
                  </a:lnTo>
                  <a:lnTo>
                    <a:pt x="1994" y="900"/>
                  </a:lnTo>
                  <a:lnTo>
                    <a:pt x="2047" y="838"/>
                  </a:lnTo>
                  <a:lnTo>
                    <a:pt x="2091" y="794"/>
                  </a:lnTo>
                  <a:lnTo>
                    <a:pt x="2047" y="750"/>
                  </a:lnTo>
                  <a:lnTo>
                    <a:pt x="1959" y="714"/>
                  </a:lnTo>
                  <a:lnTo>
                    <a:pt x="1941" y="652"/>
                  </a:lnTo>
                  <a:lnTo>
                    <a:pt x="1941" y="573"/>
                  </a:lnTo>
                  <a:lnTo>
                    <a:pt x="1906" y="511"/>
                  </a:lnTo>
                  <a:lnTo>
                    <a:pt x="1844" y="520"/>
                  </a:lnTo>
                  <a:lnTo>
                    <a:pt x="1721" y="538"/>
                  </a:lnTo>
                  <a:lnTo>
                    <a:pt x="1633" y="555"/>
                  </a:lnTo>
                  <a:lnTo>
                    <a:pt x="1553" y="520"/>
                  </a:lnTo>
                  <a:lnTo>
                    <a:pt x="1491" y="485"/>
                  </a:lnTo>
                  <a:lnTo>
                    <a:pt x="1456" y="423"/>
                  </a:lnTo>
                  <a:lnTo>
                    <a:pt x="1394" y="370"/>
                  </a:lnTo>
                  <a:lnTo>
                    <a:pt x="1333" y="282"/>
                  </a:lnTo>
                  <a:lnTo>
                    <a:pt x="1288" y="220"/>
                  </a:lnTo>
                  <a:lnTo>
                    <a:pt x="1209" y="158"/>
                  </a:lnTo>
                  <a:lnTo>
                    <a:pt x="1147" y="88"/>
                  </a:lnTo>
                  <a:lnTo>
                    <a:pt x="1103" y="26"/>
                  </a:lnTo>
                  <a:lnTo>
                    <a:pt x="1015" y="4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0" name="Freeform 26">
              <a:extLst>
                <a:ext uri="{FF2B5EF4-FFF2-40B4-BE49-F238E27FC236}">
                  <a16:creationId xmlns:a16="http://schemas.microsoft.com/office/drawing/2014/main" id="{31518639-CAE8-C34A-8078-8FB65CB6B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7" y="4405312"/>
              <a:ext cx="1401763" cy="739775"/>
            </a:xfrm>
            <a:custGeom>
              <a:avLst/>
              <a:gdLst>
                <a:gd name="T0" fmla="*/ 230 w 3893"/>
                <a:gd name="T1" fmla="*/ 1208 h 2056"/>
                <a:gd name="T2" fmla="*/ 406 w 3893"/>
                <a:gd name="T3" fmla="*/ 1253 h 2056"/>
                <a:gd name="T4" fmla="*/ 556 w 3893"/>
                <a:gd name="T5" fmla="*/ 1217 h 2056"/>
                <a:gd name="T6" fmla="*/ 733 w 3893"/>
                <a:gd name="T7" fmla="*/ 1253 h 2056"/>
                <a:gd name="T8" fmla="*/ 874 w 3893"/>
                <a:gd name="T9" fmla="*/ 1085 h 2056"/>
                <a:gd name="T10" fmla="*/ 980 w 3893"/>
                <a:gd name="T11" fmla="*/ 1032 h 2056"/>
                <a:gd name="T12" fmla="*/ 1165 w 3893"/>
                <a:gd name="T13" fmla="*/ 1094 h 2056"/>
                <a:gd name="T14" fmla="*/ 1324 w 3893"/>
                <a:gd name="T15" fmla="*/ 1217 h 2056"/>
                <a:gd name="T16" fmla="*/ 1509 w 3893"/>
                <a:gd name="T17" fmla="*/ 1358 h 2056"/>
                <a:gd name="T18" fmla="*/ 1889 w 3893"/>
                <a:gd name="T19" fmla="*/ 1508 h 2056"/>
                <a:gd name="T20" fmla="*/ 2092 w 3893"/>
                <a:gd name="T21" fmla="*/ 1553 h 2056"/>
                <a:gd name="T22" fmla="*/ 2321 w 3893"/>
                <a:gd name="T23" fmla="*/ 1535 h 2056"/>
                <a:gd name="T24" fmla="*/ 2462 w 3893"/>
                <a:gd name="T25" fmla="*/ 1561 h 2056"/>
                <a:gd name="T26" fmla="*/ 2639 w 3893"/>
                <a:gd name="T27" fmla="*/ 1685 h 2056"/>
                <a:gd name="T28" fmla="*/ 2833 w 3893"/>
                <a:gd name="T29" fmla="*/ 1694 h 2056"/>
                <a:gd name="T30" fmla="*/ 2965 w 3893"/>
                <a:gd name="T31" fmla="*/ 1853 h 2056"/>
                <a:gd name="T32" fmla="*/ 3124 w 3893"/>
                <a:gd name="T33" fmla="*/ 1950 h 2056"/>
                <a:gd name="T34" fmla="*/ 3292 w 3893"/>
                <a:gd name="T35" fmla="*/ 2055 h 2056"/>
                <a:gd name="T36" fmla="*/ 3715 w 3893"/>
                <a:gd name="T37" fmla="*/ 1800 h 2056"/>
                <a:gd name="T38" fmla="*/ 3574 w 3893"/>
                <a:gd name="T39" fmla="*/ 1694 h 2056"/>
                <a:gd name="T40" fmla="*/ 3442 w 3893"/>
                <a:gd name="T41" fmla="*/ 1694 h 2056"/>
                <a:gd name="T42" fmla="*/ 3301 w 3893"/>
                <a:gd name="T43" fmla="*/ 1570 h 2056"/>
                <a:gd name="T44" fmla="*/ 3159 w 3893"/>
                <a:gd name="T45" fmla="*/ 1597 h 2056"/>
                <a:gd name="T46" fmla="*/ 3018 w 3893"/>
                <a:gd name="T47" fmla="*/ 1579 h 2056"/>
                <a:gd name="T48" fmla="*/ 2948 w 3893"/>
                <a:gd name="T49" fmla="*/ 1473 h 2056"/>
                <a:gd name="T50" fmla="*/ 2921 w 3893"/>
                <a:gd name="T51" fmla="*/ 1367 h 2056"/>
                <a:gd name="T52" fmla="*/ 2798 w 3893"/>
                <a:gd name="T53" fmla="*/ 1235 h 2056"/>
                <a:gd name="T54" fmla="*/ 2568 w 3893"/>
                <a:gd name="T55" fmla="*/ 1226 h 2056"/>
                <a:gd name="T56" fmla="*/ 2542 w 3893"/>
                <a:gd name="T57" fmla="*/ 1058 h 2056"/>
                <a:gd name="T58" fmla="*/ 2427 w 3893"/>
                <a:gd name="T59" fmla="*/ 970 h 2056"/>
                <a:gd name="T60" fmla="*/ 2303 w 3893"/>
                <a:gd name="T61" fmla="*/ 953 h 2056"/>
                <a:gd name="T62" fmla="*/ 2268 w 3893"/>
                <a:gd name="T63" fmla="*/ 829 h 2056"/>
                <a:gd name="T64" fmla="*/ 2224 w 3893"/>
                <a:gd name="T65" fmla="*/ 714 h 2056"/>
                <a:gd name="T66" fmla="*/ 1995 w 3893"/>
                <a:gd name="T67" fmla="*/ 679 h 2056"/>
                <a:gd name="T68" fmla="*/ 1845 w 3893"/>
                <a:gd name="T69" fmla="*/ 582 h 2056"/>
                <a:gd name="T70" fmla="*/ 1668 w 3893"/>
                <a:gd name="T71" fmla="*/ 573 h 2056"/>
                <a:gd name="T72" fmla="*/ 1492 w 3893"/>
                <a:gd name="T73" fmla="*/ 555 h 2056"/>
                <a:gd name="T74" fmla="*/ 1403 w 3893"/>
                <a:gd name="T75" fmla="*/ 405 h 2056"/>
                <a:gd name="T76" fmla="*/ 1227 w 3893"/>
                <a:gd name="T77" fmla="*/ 370 h 2056"/>
                <a:gd name="T78" fmla="*/ 1112 w 3893"/>
                <a:gd name="T79" fmla="*/ 423 h 2056"/>
                <a:gd name="T80" fmla="*/ 936 w 3893"/>
                <a:gd name="T81" fmla="*/ 467 h 2056"/>
                <a:gd name="T82" fmla="*/ 786 w 3893"/>
                <a:gd name="T83" fmla="*/ 450 h 2056"/>
                <a:gd name="T84" fmla="*/ 653 w 3893"/>
                <a:gd name="T85" fmla="*/ 308 h 2056"/>
                <a:gd name="T86" fmla="*/ 618 w 3893"/>
                <a:gd name="T87" fmla="*/ 35 h 2056"/>
                <a:gd name="T88" fmla="*/ 441 w 3893"/>
                <a:gd name="T89" fmla="*/ 79 h 2056"/>
                <a:gd name="T90" fmla="*/ 256 w 3893"/>
                <a:gd name="T91" fmla="*/ 167 h 2056"/>
                <a:gd name="T92" fmla="*/ 44 w 3893"/>
                <a:gd name="T93" fmla="*/ 238 h 2056"/>
                <a:gd name="T94" fmla="*/ 53 w 3893"/>
                <a:gd name="T95" fmla="*/ 503 h 2056"/>
                <a:gd name="T96" fmla="*/ 97 w 3893"/>
                <a:gd name="T97" fmla="*/ 653 h 2056"/>
                <a:gd name="T98" fmla="*/ 133 w 3893"/>
                <a:gd name="T99" fmla="*/ 820 h 2056"/>
                <a:gd name="T100" fmla="*/ 44 w 3893"/>
                <a:gd name="T101" fmla="*/ 900 h 2056"/>
                <a:gd name="T102" fmla="*/ 80 w 3893"/>
                <a:gd name="T103" fmla="*/ 1094 h 2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93" h="2056">
                  <a:moveTo>
                    <a:pt x="97" y="1182"/>
                  </a:moveTo>
                  <a:lnTo>
                    <a:pt x="159" y="1200"/>
                  </a:lnTo>
                  <a:lnTo>
                    <a:pt x="230" y="1208"/>
                  </a:lnTo>
                  <a:lnTo>
                    <a:pt x="283" y="1244"/>
                  </a:lnTo>
                  <a:lnTo>
                    <a:pt x="335" y="1253"/>
                  </a:lnTo>
                  <a:lnTo>
                    <a:pt x="406" y="1253"/>
                  </a:lnTo>
                  <a:lnTo>
                    <a:pt x="477" y="1270"/>
                  </a:lnTo>
                  <a:lnTo>
                    <a:pt x="459" y="1217"/>
                  </a:lnTo>
                  <a:lnTo>
                    <a:pt x="556" y="1217"/>
                  </a:lnTo>
                  <a:lnTo>
                    <a:pt x="618" y="1244"/>
                  </a:lnTo>
                  <a:lnTo>
                    <a:pt x="671" y="1288"/>
                  </a:lnTo>
                  <a:lnTo>
                    <a:pt x="733" y="1253"/>
                  </a:lnTo>
                  <a:lnTo>
                    <a:pt x="794" y="1244"/>
                  </a:lnTo>
                  <a:lnTo>
                    <a:pt x="865" y="1244"/>
                  </a:lnTo>
                  <a:lnTo>
                    <a:pt x="874" y="1085"/>
                  </a:lnTo>
                  <a:lnTo>
                    <a:pt x="936" y="1094"/>
                  </a:lnTo>
                  <a:lnTo>
                    <a:pt x="944" y="1058"/>
                  </a:lnTo>
                  <a:lnTo>
                    <a:pt x="980" y="1032"/>
                  </a:lnTo>
                  <a:lnTo>
                    <a:pt x="1059" y="1076"/>
                  </a:lnTo>
                  <a:lnTo>
                    <a:pt x="1121" y="1103"/>
                  </a:lnTo>
                  <a:lnTo>
                    <a:pt x="1165" y="1094"/>
                  </a:lnTo>
                  <a:lnTo>
                    <a:pt x="1218" y="1147"/>
                  </a:lnTo>
                  <a:lnTo>
                    <a:pt x="1280" y="1155"/>
                  </a:lnTo>
                  <a:lnTo>
                    <a:pt x="1324" y="1217"/>
                  </a:lnTo>
                  <a:lnTo>
                    <a:pt x="1377" y="1261"/>
                  </a:lnTo>
                  <a:lnTo>
                    <a:pt x="1421" y="1323"/>
                  </a:lnTo>
                  <a:lnTo>
                    <a:pt x="1509" y="1358"/>
                  </a:lnTo>
                  <a:lnTo>
                    <a:pt x="1642" y="1438"/>
                  </a:lnTo>
                  <a:lnTo>
                    <a:pt x="1800" y="1420"/>
                  </a:lnTo>
                  <a:lnTo>
                    <a:pt x="1889" y="1508"/>
                  </a:lnTo>
                  <a:lnTo>
                    <a:pt x="1959" y="1517"/>
                  </a:lnTo>
                  <a:lnTo>
                    <a:pt x="2039" y="1553"/>
                  </a:lnTo>
                  <a:lnTo>
                    <a:pt x="2092" y="1553"/>
                  </a:lnTo>
                  <a:lnTo>
                    <a:pt x="2153" y="1579"/>
                  </a:lnTo>
                  <a:lnTo>
                    <a:pt x="2233" y="1579"/>
                  </a:lnTo>
                  <a:lnTo>
                    <a:pt x="2321" y="1535"/>
                  </a:lnTo>
                  <a:lnTo>
                    <a:pt x="2374" y="1561"/>
                  </a:lnTo>
                  <a:lnTo>
                    <a:pt x="2427" y="1570"/>
                  </a:lnTo>
                  <a:lnTo>
                    <a:pt x="2462" y="1561"/>
                  </a:lnTo>
                  <a:lnTo>
                    <a:pt x="2533" y="1614"/>
                  </a:lnTo>
                  <a:lnTo>
                    <a:pt x="2577" y="1667"/>
                  </a:lnTo>
                  <a:lnTo>
                    <a:pt x="2639" y="1685"/>
                  </a:lnTo>
                  <a:lnTo>
                    <a:pt x="2718" y="1711"/>
                  </a:lnTo>
                  <a:lnTo>
                    <a:pt x="2780" y="1641"/>
                  </a:lnTo>
                  <a:lnTo>
                    <a:pt x="2833" y="1694"/>
                  </a:lnTo>
                  <a:lnTo>
                    <a:pt x="2868" y="1773"/>
                  </a:lnTo>
                  <a:lnTo>
                    <a:pt x="2904" y="1817"/>
                  </a:lnTo>
                  <a:lnTo>
                    <a:pt x="2965" y="1853"/>
                  </a:lnTo>
                  <a:lnTo>
                    <a:pt x="3018" y="1861"/>
                  </a:lnTo>
                  <a:lnTo>
                    <a:pt x="3080" y="1905"/>
                  </a:lnTo>
                  <a:lnTo>
                    <a:pt x="3124" y="1950"/>
                  </a:lnTo>
                  <a:lnTo>
                    <a:pt x="3186" y="1967"/>
                  </a:lnTo>
                  <a:lnTo>
                    <a:pt x="3257" y="2003"/>
                  </a:lnTo>
                  <a:lnTo>
                    <a:pt x="3292" y="2055"/>
                  </a:lnTo>
                  <a:lnTo>
                    <a:pt x="3892" y="1853"/>
                  </a:lnTo>
                  <a:lnTo>
                    <a:pt x="3795" y="1826"/>
                  </a:lnTo>
                  <a:lnTo>
                    <a:pt x="3715" y="1800"/>
                  </a:lnTo>
                  <a:lnTo>
                    <a:pt x="3671" y="1755"/>
                  </a:lnTo>
                  <a:lnTo>
                    <a:pt x="3636" y="1729"/>
                  </a:lnTo>
                  <a:lnTo>
                    <a:pt x="3574" y="1694"/>
                  </a:lnTo>
                  <a:lnTo>
                    <a:pt x="3530" y="1729"/>
                  </a:lnTo>
                  <a:lnTo>
                    <a:pt x="3495" y="1685"/>
                  </a:lnTo>
                  <a:lnTo>
                    <a:pt x="3442" y="1694"/>
                  </a:lnTo>
                  <a:lnTo>
                    <a:pt x="3380" y="1658"/>
                  </a:lnTo>
                  <a:lnTo>
                    <a:pt x="3407" y="1614"/>
                  </a:lnTo>
                  <a:lnTo>
                    <a:pt x="3301" y="1570"/>
                  </a:lnTo>
                  <a:lnTo>
                    <a:pt x="3239" y="1579"/>
                  </a:lnTo>
                  <a:lnTo>
                    <a:pt x="3204" y="1553"/>
                  </a:lnTo>
                  <a:lnTo>
                    <a:pt x="3159" y="1597"/>
                  </a:lnTo>
                  <a:lnTo>
                    <a:pt x="3124" y="1570"/>
                  </a:lnTo>
                  <a:lnTo>
                    <a:pt x="3062" y="1605"/>
                  </a:lnTo>
                  <a:lnTo>
                    <a:pt x="3018" y="1579"/>
                  </a:lnTo>
                  <a:lnTo>
                    <a:pt x="3001" y="1526"/>
                  </a:lnTo>
                  <a:lnTo>
                    <a:pt x="2948" y="1526"/>
                  </a:lnTo>
                  <a:lnTo>
                    <a:pt x="2948" y="1473"/>
                  </a:lnTo>
                  <a:lnTo>
                    <a:pt x="2904" y="1438"/>
                  </a:lnTo>
                  <a:lnTo>
                    <a:pt x="2895" y="1385"/>
                  </a:lnTo>
                  <a:lnTo>
                    <a:pt x="2921" y="1367"/>
                  </a:lnTo>
                  <a:lnTo>
                    <a:pt x="2912" y="1297"/>
                  </a:lnTo>
                  <a:lnTo>
                    <a:pt x="2859" y="1253"/>
                  </a:lnTo>
                  <a:lnTo>
                    <a:pt x="2798" y="1235"/>
                  </a:lnTo>
                  <a:lnTo>
                    <a:pt x="2701" y="1235"/>
                  </a:lnTo>
                  <a:lnTo>
                    <a:pt x="2621" y="1191"/>
                  </a:lnTo>
                  <a:lnTo>
                    <a:pt x="2568" y="1226"/>
                  </a:lnTo>
                  <a:lnTo>
                    <a:pt x="2542" y="1182"/>
                  </a:lnTo>
                  <a:lnTo>
                    <a:pt x="2515" y="1120"/>
                  </a:lnTo>
                  <a:lnTo>
                    <a:pt x="2542" y="1058"/>
                  </a:lnTo>
                  <a:lnTo>
                    <a:pt x="2533" y="997"/>
                  </a:lnTo>
                  <a:lnTo>
                    <a:pt x="2480" y="953"/>
                  </a:lnTo>
                  <a:lnTo>
                    <a:pt x="2427" y="970"/>
                  </a:lnTo>
                  <a:lnTo>
                    <a:pt x="2409" y="917"/>
                  </a:lnTo>
                  <a:lnTo>
                    <a:pt x="2365" y="926"/>
                  </a:lnTo>
                  <a:lnTo>
                    <a:pt x="2303" y="953"/>
                  </a:lnTo>
                  <a:lnTo>
                    <a:pt x="2242" y="926"/>
                  </a:lnTo>
                  <a:lnTo>
                    <a:pt x="2242" y="882"/>
                  </a:lnTo>
                  <a:lnTo>
                    <a:pt x="2268" y="829"/>
                  </a:lnTo>
                  <a:lnTo>
                    <a:pt x="2250" y="785"/>
                  </a:lnTo>
                  <a:lnTo>
                    <a:pt x="2189" y="767"/>
                  </a:lnTo>
                  <a:lnTo>
                    <a:pt x="2224" y="714"/>
                  </a:lnTo>
                  <a:lnTo>
                    <a:pt x="2118" y="653"/>
                  </a:lnTo>
                  <a:lnTo>
                    <a:pt x="2065" y="661"/>
                  </a:lnTo>
                  <a:lnTo>
                    <a:pt x="1995" y="679"/>
                  </a:lnTo>
                  <a:lnTo>
                    <a:pt x="1950" y="635"/>
                  </a:lnTo>
                  <a:lnTo>
                    <a:pt x="1880" y="644"/>
                  </a:lnTo>
                  <a:lnTo>
                    <a:pt x="1845" y="582"/>
                  </a:lnTo>
                  <a:lnTo>
                    <a:pt x="1783" y="600"/>
                  </a:lnTo>
                  <a:lnTo>
                    <a:pt x="1730" y="555"/>
                  </a:lnTo>
                  <a:lnTo>
                    <a:pt x="1668" y="573"/>
                  </a:lnTo>
                  <a:lnTo>
                    <a:pt x="1589" y="591"/>
                  </a:lnTo>
                  <a:lnTo>
                    <a:pt x="1553" y="529"/>
                  </a:lnTo>
                  <a:lnTo>
                    <a:pt x="1492" y="555"/>
                  </a:lnTo>
                  <a:lnTo>
                    <a:pt x="1439" y="494"/>
                  </a:lnTo>
                  <a:lnTo>
                    <a:pt x="1403" y="458"/>
                  </a:lnTo>
                  <a:lnTo>
                    <a:pt x="1403" y="405"/>
                  </a:lnTo>
                  <a:lnTo>
                    <a:pt x="1342" y="370"/>
                  </a:lnTo>
                  <a:lnTo>
                    <a:pt x="1297" y="379"/>
                  </a:lnTo>
                  <a:lnTo>
                    <a:pt x="1227" y="370"/>
                  </a:lnTo>
                  <a:lnTo>
                    <a:pt x="1209" y="414"/>
                  </a:lnTo>
                  <a:lnTo>
                    <a:pt x="1165" y="432"/>
                  </a:lnTo>
                  <a:lnTo>
                    <a:pt x="1112" y="423"/>
                  </a:lnTo>
                  <a:lnTo>
                    <a:pt x="1068" y="450"/>
                  </a:lnTo>
                  <a:lnTo>
                    <a:pt x="1033" y="467"/>
                  </a:lnTo>
                  <a:lnTo>
                    <a:pt x="936" y="467"/>
                  </a:lnTo>
                  <a:lnTo>
                    <a:pt x="900" y="423"/>
                  </a:lnTo>
                  <a:lnTo>
                    <a:pt x="856" y="458"/>
                  </a:lnTo>
                  <a:lnTo>
                    <a:pt x="786" y="450"/>
                  </a:lnTo>
                  <a:lnTo>
                    <a:pt x="715" y="405"/>
                  </a:lnTo>
                  <a:lnTo>
                    <a:pt x="653" y="388"/>
                  </a:lnTo>
                  <a:lnTo>
                    <a:pt x="653" y="308"/>
                  </a:lnTo>
                  <a:lnTo>
                    <a:pt x="644" y="220"/>
                  </a:lnTo>
                  <a:lnTo>
                    <a:pt x="644" y="105"/>
                  </a:lnTo>
                  <a:lnTo>
                    <a:pt x="618" y="35"/>
                  </a:lnTo>
                  <a:lnTo>
                    <a:pt x="521" y="0"/>
                  </a:lnTo>
                  <a:lnTo>
                    <a:pt x="459" y="17"/>
                  </a:lnTo>
                  <a:lnTo>
                    <a:pt x="441" y="79"/>
                  </a:lnTo>
                  <a:lnTo>
                    <a:pt x="415" y="123"/>
                  </a:lnTo>
                  <a:lnTo>
                    <a:pt x="327" y="141"/>
                  </a:lnTo>
                  <a:lnTo>
                    <a:pt x="256" y="167"/>
                  </a:lnTo>
                  <a:lnTo>
                    <a:pt x="177" y="176"/>
                  </a:lnTo>
                  <a:lnTo>
                    <a:pt x="97" y="194"/>
                  </a:lnTo>
                  <a:lnTo>
                    <a:pt x="44" y="238"/>
                  </a:lnTo>
                  <a:lnTo>
                    <a:pt x="35" y="317"/>
                  </a:lnTo>
                  <a:lnTo>
                    <a:pt x="35" y="414"/>
                  </a:lnTo>
                  <a:lnTo>
                    <a:pt x="53" y="503"/>
                  </a:lnTo>
                  <a:lnTo>
                    <a:pt x="80" y="564"/>
                  </a:lnTo>
                  <a:lnTo>
                    <a:pt x="106" y="591"/>
                  </a:lnTo>
                  <a:lnTo>
                    <a:pt x="97" y="653"/>
                  </a:lnTo>
                  <a:lnTo>
                    <a:pt x="115" y="732"/>
                  </a:lnTo>
                  <a:lnTo>
                    <a:pt x="141" y="776"/>
                  </a:lnTo>
                  <a:lnTo>
                    <a:pt x="133" y="820"/>
                  </a:lnTo>
                  <a:lnTo>
                    <a:pt x="53" y="838"/>
                  </a:lnTo>
                  <a:lnTo>
                    <a:pt x="0" y="855"/>
                  </a:lnTo>
                  <a:lnTo>
                    <a:pt x="44" y="900"/>
                  </a:lnTo>
                  <a:lnTo>
                    <a:pt x="44" y="979"/>
                  </a:lnTo>
                  <a:lnTo>
                    <a:pt x="71" y="1032"/>
                  </a:lnTo>
                  <a:lnTo>
                    <a:pt x="80" y="1094"/>
                  </a:lnTo>
                  <a:lnTo>
                    <a:pt x="62" y="1138"/>
                  </a:lnTo>
                  <a:lnTo>
                    <a:pt x="97" y="118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1" name="Freeform 27">
              <a:extLst>
                <a:ext uri="{FF2B5EF4-FFF2-40B4-BE49-F238E27FC236}">
                  <a16:creationId xmlns:a16="http://schemas.microsoft.com/office/drawing/2014/main" id="{BB5B3197-3E1B-A04B-8C49-FC0FAD6BF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462" y="3789362"/>
              <a:ext cx="2122488" cy="1379538"/>
            </a:xfrm>
            <a:custGeom>
              <a:avLst/>
              <a:gdLst>
                <a:gd name="T0" fmla="*/ 3283 w 5895"/>
                <a:gd name="T1" fmla="*/ 3617 h 3830"/>
                <a:gd name="T2" fmla="*/ 3459 w 5895"/>
                <a:gd name="T3" fmla="*/ 3688 h 3830"/>
                <a:gd name="T4" fmla="*/ 3751 w 5895"/>
                <a:gd name="T5" fmla="*/ 3776 h 3830"/>
                <a:gd name="T6" fmla="*/ 3988 w 5895"/>
                <a:gd name="T7" fmla="*/ 3688 h 3830"/>
                <a:gd name="T8" fmla="*/ 4217 w 5895"/>
                <a:gd name="T9" fmla="*/ 3697 h 3830"/>
                <a:gd name="T10" fmla="*/ 4491 w 5895"/>
                <a:gd name="T11" fmla="*/ 3829 h 3830"/>
                <a:gd name="T12" fmla="*/ 4685 w 5895"/>
                <a:gd name="T13" fmla="*/ 3732 h 3830"/>
                <a:gd name="T14" fmla="*/ 4906 w 5895"/>
                <a:gd name="T15" fmla="*/ 3617 h 3830"/>
                <a:gd name="T16" fmla="*/ 5073 w 5895"/>
                <a:gd name="T17" fmla="*/ 3423 h 3830"/>
                <a:gd name="T18" fmla="*/ 5294 w 5895"/>
                <a:gd name="T19" fmla="*/ 3353 h 3830"/>
                <a:gd name="T20" fmla="*/ 5479 w 5895"/>
                <a:gd name="T21" fmla="*/ 3141 h 3830"/>
                <a:gd name="T22" fmla="*/ 5682 w 5895"/>
                <a:gd name="T23" fmla="*/ 3000 h 3830"/>
                <a:gd name="T24" fmla="*/ 5868 w 5895"/>
                <a:gd name="T25" fmla="*/ 2859 h 3830"/>
                <a:gd name="T26" fmla="*/ 5691 w 5895"/>
                <a:gd name="T27" fmla="*/ 2876 h 3830"/>
                <a:gd name="T28" fmla="*/ 5506 w 5895"/>
                <a:gd name="T29" fmla="*/ 2815 h 3830"/>
                <a:gd name="T30" fmla="*/ 5356 w 5895"/>
                <a:gd name="T31" fmla="*/ 2673 h 3830"/>
                <a:gd name="T32" fmla="*/ 5197 w 5895"/>
                <a:gd name="T33" fmla="*/ 2576 h 3830"/>
                <a:gd name="T34" fmla="*/ 5091 w 5895"/>
                <a:gd name="T35" fmla="*/ 2435 h 3830"/>
                <a:gd name="T36" fmla="*/ 4932 w 5895"/>
                <a:gd name="T37" fmla="*/ 2285 h 3830"/>
                <a:gd name="T38" fmla="*/ 4773 w 5895"/>
                <a:gd name="T39" fmla="*/ 2250 h 3830"/>
                <a:gd name="T40" fmla="*/ 4641 w 5895"/>
                <a:gd name="T41" fmla="*/ 2091 h 3830"/>
                <a:gd name="T42" fmla="*/ 4464 w 5895"/>
                <a:gd name="T43" fmla="*/ 1941 h 3830"/>
                <a:gd name="T44" fmla="*/ 4182 w 5895"/>
                <a:gd name="T45" fmla="*/ 1870 h 3830"/>
                <a:gd name="T46" fmla="*/ 4050 w 5895"/>
                <a:gd name="T47" fmla="*/ 1950 h 3830"/>
                <a:gd name="T48" fmla="*/ 3908 w 5895"/>
                <a:gd name="T49" fmla="*/ 2100 h 3830"/>
                <a:gd name="T50" fmla="*/ 3654 w 5895"/>
                <a:gd name="T51" fmla="*/ 2029 h 3830"/>
                <a:gd name="T52" fmla="*/ 3398 w 5895"/>
                <a:gd name="T53" fmla="*/ 1835 h 3830"/>
                <a:gd name="T54" fmla="*/ 3283 w 5895"/>
                <a:gd name="T55" fmla="*/ 1641 h 3830"/>
                <a:gd name="T56" fmla="*/ 3124 w 5895"/>
                <a:gd name="T57" fmla="*/ 1482 h 3830"/>
                <a:gd name="T58" fmla="*/ 2736 w 5895"/>
                <a:gd name="T59" fmla="*/ 1429 h 3830"/>
                <a:gd name="T60" fmla="*/ 2436 w 5895"/>
                <a:gd name="T61" fmla="*/ 1244 h 3830"/>
                <a:gd name="T62" fmla="*/ 2083 w 5895"/>
                <a:gd name="T63" fmla="*/ 1164 h 3830"/>
                <a:gd name="T64" fmla="*/ 1942 w 5895"/>
                <a:gd name="T65" fmla="*/ 820 h 3830"/>
                <a:gd name="T66" fmla="*/ 1836 w 5895"/>
                <a:gd name="T67" fmla="*/ 441 h 3830"/>
                <a:gd name="T68" fmla="*/ 1862 w 5895"/>
                <a:gd name="T69" fmla="*/ 97 h 3830"/>
                <a:gd name="T70" fmla="*/ 1491 w 5895"/>
                <a:gd name="T71" fmla="*/ 53 h 3830"/>
                <a:gd name="T72" fmla="*/ 1474 w 5895"/>
                <a:gd name="T73" fmla="*/ 291 h 3830"/>
                <a:gd name="T74" fmla="*/ 1244 w 5895"/>
                <a:gd name="T75" fmla="*/ 441 h 3830"/>
                <a:gd name="T76" fmla="*/ 1094 w 5895"/>
                <a:gd name="T77" fmla="*/ 662 h 3830"/>
                <a:gd name="T78" fmla="*/ 883 w 5895"/>
                <a:gd name="T79" fmla="*/ 900 h 3830"/>
                <a:gd name="T80" fmla="*/ 662 w 5895"/>
                <a:gd name="T81" fmla="*/ 1173 h 3830"/>
                <a:gd name="T82" fmla="*/ 477 w 5895"/>
                <a:gd name="T83" fmla="*/ 1412 h 3830"/>
                <a:gd name="T84" fmla="*/ 203 w 5895"/>
                <a:gd name="T85" fmla="*/ 1562 h 3830"/>
                <a:gd name="T86" fmla="*/ 71 w 5895"/>
                <a:gd name="T87" fmla="*/ 1720 h 3830"/>
                <a:gd name="T88" fmla="*/ 203 w 5895"/>
                <a:gd name="T89" fmla="*/ 2020 h 3830"/>
                <a:gd name="T90" fmla="*/ 441 w 5895"/>
                <a:gd name="T91" fmla="*/ 2117 h 3830"/>
                <a:gd name="T92" fmla="*/ 591 w 5895"/>
                <a:gd name="T93" fmla="*/ 2241 h 3830"/>
                <a:gd name="T94" fmla="*/ 821 w 5895"/>
                <a:gd name="T95" fmla="*/ 2312 h 3830"/>
                <a:gd name="T96" fmla="*/ 1033 w 5895"/>
                <a:gd name="T97" fmla="*/ 2391 h 3830"/>
                <a:gd name="T98" fmla="*/ 1227 w 5895"/>
                <a:gd name="T99" fmla="*/ 2479 h 3830"/>
                <a:gd name="T100" fmla="*/ 1280 w 5895"/>
                <a:gd name="T101" fmla="*/ 2638 h 3830"/>
                <a:gd name="T102" fmla="*/ 1465 w 5895"/>
                <a:gd name="T103" fmla="*/ 2682 h 3830"/>
                <a:gd name="T104" fmla="*/ 1553 w 5895"/>
                <a:gd name="T105" fmla="*/ 2832 h 3830"/>
                <a:gd name="T106" fmla="*/ 1739 w 5895"/>
                <a:gd name="T107" fmla="*/ 2947 h 3830"/>
                <a:gd name="T108" fmla="*/ 1959 w 5895"/>
                <a:gd name="T109" fmla="*/ 3079 h 3830"/>
                <a:gd name="T110" fmla="*/ 1986 w 5895"/>
                <a:gd name="T111" fmla="*/ 3238 h 3830"/>
                <a:gd name="T112" fmla="*/ 2162 w 5895"/>
                <a:gd name="T113" fmla="*/ 3282 h 3830"/>
                <a:gd name="T114" fmla="*/ 2339 w 5895"/>
                <a:gd name="T115" fmla="*/ 3282 h 3830"/>
                <a:gd name="T116" fmla="*/ 2533 w 5895"/>
                <a:gd name="T117" fmla="*/ 3397 h 3830"/>
                <a:gd name="T118" fmla="*/ 2709 w 5895"/>
                <a:gd name="T119" fmla="*/ 3467 h 3830"/>
                <a:gd name="T120" fmla="*/ 3018 w 5895"/>
                <a:gd name="T121" fmla="*/ 3582 h 3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95" h="3830">
                  <a:moveTo>
                    <a:pt x="3133" y="3573"/>
                  </a:moveTo>
                  <a:lnTo>
                    <a:pt x="3195" y="3573"/>
                  </a:lnTo>
                  <a:lnTo>
                    <a:pt x="3195" y="3617"/>
                  </a:lnTo>
                  <a:lnTo>
                    <a:pt x="3283" y="3617"/>
                  </a:lnTo>
                  <a:lnTo>
                    <a:pt x="3283" y="3688"/>
                  </a:lnTo>
                  <a:lnTo>
                    <a:pt x="3345" y="3662"/>
                  </a:lnTo>
                  <a:lnTo>
                    <a:pt x="3398" y="3706"/>
                  </a:lnTo>
                  <a:lnTo>
                    <a:pt x="3459" y="3688"/>
                  </a:lnTo>
                  <a:lnTo>
                    <a:pt x="3539" y="3662"/>
                  </a:lnTo>
                  <a:lnTo>
                    <a:pt x="3592" y="3697"/>
                  </a:lnTo>
                  <a:lnTo>
                    <a:pt x="3662" y="3723"/>
                  </a:lnTo>
                  <a:lnTo>
                    <a:pt x="3751" y="3776"/>
                  </a:lnTo>
                  <a:lnTo>
                    <a:pt x="3838" y="3750"/>
                  </a:lnTo>
                  <a:lnTo>
                    <a:pt x="3882" y="3706"/>
                  </a:lnTo>
                  <a:lnTo>
                    <a:pt x="3917" y="3662"/>
                  </a:lnTo>
                  <a:lnTo>
                    <a:pt x="3988" y="3688"/>
                  </a:lnTo>
                  <a:lnTo>
                    <a:pt x="4050" y="3741"/>
                  </a:lnTo>
                  <a:lnTo>
                    <a:pt x="4120" y="3767"/>
                  </a:lnTo>
                  <a:lnTo>
                    <a:pt x="4173" y="3750"/>
                  </a:lnTo>
                  <a:lnTo>
                    <a:pt x="4217" y="3697"/>
                  </a:lnTo>
                  <a:lnTo>
                    <a:pt x="4279" y="3715"/>
                  </a:lnTo>
                  <a:lnTo>
                    <a:pt x="4359" y="3759"/>
                  </a:lnTo>
                  <a:lnTo>
                    <a:pt x="4429" y="3820"/>
                  </a:lnTo>
                  <a:lnTo>
                    <a:pt x="4491" y="3829"/>
                  </a:lnTo>
                  <a:lnTo>
                    <a:pt x="4544" y="3767"/>
                  </a:lnTo>
                  <a:lnTo>
                    <a:pt x="4588" y="3697"/>
                  </a:lnTo>
                  <a:lnTo>
                    <a:pt x="4632" y="3679"/>
                  </a:lnTo>
                  <a:lnTo>
                    <a:pt x="4685" y="3732"/>
                  </a:lnTo>
                  <a:lnTo>
                    <a:pt x="4738" y="3750"/>
                  </a:lnTo>
                  <a:lnTo>
                    <a:pt x="4809" y="3759"/>
                  </a:lnTo>
                  <a:lnTo>
                    <a:pt x="4862" y="3679"/>
                  </a:lnTo>
                  <a:lnTo>
                    <a:pt x="4906" y="3617"/>
                  </a:lnTo>
                  <a:lnTo>
                    <a:pt x="4914" y="3547"/>
                  </a:lnTo>
                  <a:lnTo>
                    <a:pt x="4941" y="3476"/>
                  </a:lnTo>
                  <a:lnTo>
                    <a:pt x="5012" y="3441"/>
                  </a:lnTo>
                  <a:lnTo>
                    <a:pt x="5073" y="3423"/>
                  </a:lnTo>
                  <a:lnTo>
                    <a:pt x="5091" y="3353"/>
                  </a:lnTo>
                  <a:lnTo>
                    <a:pt x="5126" y="3309"/>
                  </a:lnTo>
                  <a:lnTo>
                    <a:pt x="5215" y="3335"/>
                  </a:lnTo>
                  <a:lnTo>
                    <a:pt x="5294" y="3353"/>
                  </a:lnTo>
                  <a:lnTo>
                    <a:pt x="5382" y="3317"/>
                  </a:lnTo>
                  <a:lnTo>
                    <a:pt x="5409" y="3238"/>
                  </a:lnTo>
                  <a:lnTo>
                    <a:pt x="5435" y="3176"/>
                  </a:lnTo>
                  <a:lnTo>
                    <a:pt x="5479" y="3141"/>
                  </a:lnTo>
                  <a:lnTo>
                    <a:pt x="5541" y="3115"/>
                  </a:lnTo>
                  <a:lnTo>
                    <a:pt x="5568" y="3053"/>
                  </a:lnTo>
                  <a:lnTo>
                    <a:pt x="5594" y="3026"/>
                  </a:lnTo>
                  <a:lnTo>
                    <a:pt x="5682" y="3000"/>
                  </a:lnTo>
                  <a:lnTo>
                    <a:pt x="5815" y="3000"/>
                  </a:lnTo>
                  <a:lnTo>
                    <a:pt x="5885" y="2973"/>
                  </a:lnTo>
                  <a:lnTo>
                    <a:pt x="5894" y="2903"/>
                  </a:lnTo>
                  <a:lnTo>
                    <a:pt x="5868" y="2859"/>
                  </a:lnTo>
                  <a:lnTo>
                    <a:pt x="5815" y="2850"/>
                  </a:lnTo>
                  <a:lnTo>
                    <a:pt x="5770" y="2876"/>
                  </a:lnTo>
                  <a:lnTo>
                    <a:pt x="5735" y="2850"/>
                  </a:lnTo>
                  <a:lnTo>
                    <a:pt x="5691" y="2876"/>
                  </a:lnTo>
                  <a:lnTo>
                    <a:pt x="5656" y="2850"/>
                  </a:lnTo>
                  <a:lnTo>
                    <a:pt x="5612" y="2832"/>
                  </a:lnTo>
                  <a:lnTo>
                    <a:pt x="5559" y="2841"/>
                  </a:lnTo>
                  <a:lnTo>
                    <a:pt x="5506" y="2815"/>
                  </a:lnTo>
                  <a:lnTo>
                    <a:pt x="5462" y="2770"/>
                  </a:lnTo>
                  <a:lnTo>
                    <a:pt x="5435" y="2726"/>
                  </a:lnTo>
                  <a:lnTo>
                    <a:pt x="5391" y="2717"/>
                  </a:lnTo>
                  <a:lnTo>
                    <a:pt x="5356" y="2673"/>
                  </a:lnTo>
                  <a:lnTo>
                    <a:pt x="5303" y="2682"/>
                  </a:lnTo>
                  <a:lnTo>
                    <a:pt x="5285" y="2620"/>
                  </a:lnTo>
                  <a:lnTo>
                    <a:pt x="5259" y="2559"/>
                  </a:lnTo>
                  <a:lnTo>
                    <a:pt x="5197" y="2576"/>
                  </a:lnTo>
                  <a:lnTo>
                    <a:pt x="5197" y="2523"/>
                  </a:lnTo>
                  <a:lnTo>
                    <a:pt x="5170" y="2453"/>
                  </a:lnTo>
                  <a:lnTo>
                    <a:pt x="5126" y="2470"/>
                  </a:lnTo>
                  <a:lnTo>
                    <a:pt x="5091" y="2435"/>
                  </a:lnTo>
                  <a:lnTo>
                    <a:pt x="5082" y="2373"/>
                  </a:lnTo>
                  <a:lnTo>
                    <a:pt x="5029" y="2373"/>
                  </a:lnTo>
                  <a:lnTo>
                    <a:pt x="4994" y="2320"/>
                  </a:lnTo>
                  <a:lnTo>
                    <a:pt x="4932" y="2285"/>
                  </a:lnTo>
                  <a:lnTo>
                    <a:pt x="4879" y="2303"/>
                  </a:lnTo>
                  <a:lnTo>
                    <a:pt x="4835" y="2320"/>
                  </a:lnTo>
                  <a:lnTo>
                    <a:pt x="4809" y="2232"/>
                  </a:lnTo>
                  <a:lnTo>
                    <a:pt x="4773" y="2250"/>
                  </a:lnTo>
                  <a:lnTo>
                    <a:pt x="4729" y="2215"/>
                  </a:lnTo>
                  <a:lnTo>
                    <a:pt x="4729" y="2162"/>
                  </a:lnTo>
                  <a:lnTo>
                    <a:pt x="4694" y="2100"/>
                  </a:lnTo>
                  <a:lnTo>
                    <a:pt x="4641" y="2091"/>
                  </a:lnTo>
                  <a:lnTo>
                    <a:pt x="4614" y="2029"/>
                  </a:lnTo>
                  <a:lnTo>
                    <a:pt x="4588" y="1959"/>
                  </a:lnTo>
                  <a:lnTo>
                    <a:pt x="4517" y="1897"/>
                  </a:lnTo>
                  <a:lnTo>
                    <a:pt x="4464" y="1941"/>
                  </a:lnTo>
                  <a:lnTo>
                    <a:pt x="4359" y="1879"/>
                  </a:lnTo>
                  <a:lnTo>
                    <a:pt x="4288" y="1835"/>
                  </a:lnTo>
                  <a:lnTo>
                    <a:pt x="4226" y="1809"/>
                  </a:lnTo>
                  <a:lnTo>
                    <a:pt x="4182" y="1870"/>
                  </a:lnTo>
                  <a:lnTo>
                    <a:pt x="4138" y="1817"/>
                  </a:lnTo>
                  <a:lnTo>
                    <a:pt x="4094" y="1826"/>
                  </a:lnTo>
                  <a:lnTo>
                    <a:pt x="4041" y="1888"/>
                  </a:lnTo>
                  <a:lnTo>
                    <a:pt x="4050" y="1950"/>
                  </a:lnTo>
                  <a:lnTo>
                    <a:pt x="4014" y="2003"/>
                  </a:lnTo>
                  <a:lnTo>
                    <a:pt x="3961" y="2012"/>
                  </a:lnTo>
                  <a:lnTo>
                    <a:pt x="3917" y="2047"/>
                  </a:lnTo>
                  <a:lnTo>
                    <a:pt x="3908" y="2100"/>
                  </a:lnTo>
                  <a:lnTo>
                    <a:pt x="3838" y="2135"/>
                  </a:lnTo>
                  <a:lnTo>
                    <a:pt x="3759" y="2117"/>
                  </a:lnTo>
                  <a:lnTo>
                    <a:pt x="3706" y="2091"/>
                  </a:lnTo>
                  <a:lnTo>
                    <a:pt x="3654" y="2029"/>
                  </a:lnTo>
                  <a:lnTo>
                    <a:pt x="3574" y="1994"/>
                  </a:lnTo>
                  <a:lnTo>
                    <a:pt x="3521" y="1959"/>
                  </a:lnTo>
                  <a:lnTo>
                    <a:pt x="3442" y="1888"/>
                  </a:lnTo>
                  <a:lnTo>
                    <a:pt x="3398" y="1835"/>
                  </a:lnTo>
                  <a:lnTo>
                    <a:pt x="3389" y="1747"/>
                  </a:lnTo>
                  <a:lnTo>
                    <a:pt x="3345" y="1729"/>
                  </a:lnTo>
                  <a:lnTo>
                    <a:pt x="3327" y="1667"/>
                  </a:lnTo>
                  <a:lnTo>
                    <a:pt x="3283" y="1641"/>
                  </a:lnTo>
                  <a:lnTo>
                    <a:pt x="3221" y="1623"/>
                  </a:lnTo>
                  <a:lnTo>
                    <a:pt x="3221" y="1570"/>
                  </a:lnTo>
                  <a:lnTo>
                    <a:pt x="3186" y="1509"/>
                  </a:lnTo>
                  <a:lnTo>
                    <a:pt x="3124" y="1482"/>
                  </a:lnTo>
                  <a:lnTo>
                    <a:pt x="3115" y="1376"/>
                  </a:lnTo>
                  <a:lnTo>
                    <a:pt x="2965" y="1385"/>
                  </a:lnTo>
                  <a:lnTo>
                    <a:pt x="2850" y="1412"/>
                  </a:lnTo>
                  <a:lnTo>
                    <a:pt x="2736" y="1429"/>
                  </a:lnTo>
                  <a:lnTo>
                    <a:pt x="2648" y="1394"/>
                  </a:lnTo>
                  <a:lnTo>
                    <a:pt x="2577" y="1341"/>
                  </a:lnTo>
                  <a:lnTo>
                    <a:pt x="2497" y="1306"/>
                  </a:lnTo>
                  <a:lnTo>
                    <a:pt x="2436" y="1244"/>
                  </a:lnTo>
                  <a:lnTo>
                    <a:pt x="2339" y="1217"/>
                  </a:lnTo>
                  <a:lnTo>
                    <a:pt x="2242" y="1200"/>
                  </a:lnTo>
                  <a:lnTo>
                    <a:pt x="2153" y="1217"/>
                  </a:lnTo>
                  <a:lnTo>
                    <a:pt x="2083" y="1164"/>
                  </a:lnTo>
                  <a:lnTo>
                    <a:pt x="2003" y="1085"/>
                  </a:lnTo>
                  <a:lnTo>
                    <a:pt x="1977" y="1014"/>
                  </a:lnTo>
                  <a:lnTo>
                    <a:pt x="1933" y="962"/>
                  </a:lnTo>
                  <a:lnTo>
                    <a:pt x="1942" y="820"/>
                  </a:lnTo>
                  <a:lnTo>
                    <a:pt x="1906" y="723"/>
                  </a:lnTo>
                  <a:lnTo>
                    <a:pt x="1862" y="635"/>
                  </a:lnTo>
                  <a:lnTo>
                    <a:pt x="1862" y="529"/>
                  </a:lnTo>
                  <a:lnTo>
                    <a:pt x="1836" y="441"/>
                  </a:lnTo>
                  <a:lnTo>
                    <a:pt x="1889" y="379"/>
                  </a:lnTo>
                  <a:lnTo>
                    <a:pt x="1942" y="273"/>
                  </a:lnTo>
                  <a:lnTo>
                    <a:pt x="1924" y="159"/>
                  </a:lnTo>
                  <a:lnTo>
                    <a:pt x="1862" y="97"/>
                  </a:lnTo>
                  <a:lnTo>
                    <a:pt x="1747" y="35"/>
                  </a:lnTo>
                  <a:lnTo>
                    <a:pt x="1641" y="0"/>
                  </a:lnTo>
                  <a:lnTo>
                    <a:pt x="1536" y="0"/>
                  </a:lnTo>
                  <a:lnTo>
                    <a:pt x="1491" y="53"/>
                  </a:lnTo>
                  <a:lnTo>
                    <a:pt x="1412" y="141"/>
                  </a:lnTo>
                  <a:lnTo>
                    <a:pt x="1386" y="194"/>
                  </a:lnTo>
                  <a:lnTo>
                    <a:pt x="1430" y="247"/>
                  </a:lnTo>
                  <a:lnTo>
                    <a:pt x="1474" y="291"/>
                  </a:lnTo>
                  <a:lnTo>
                    <a:pt x="1456" y="344"/>
                  </a:lnTo>
                  <a:lnTo>
                    <a:pt x="1386" y="414"/>
                  </a:lnTo>
                  <a:lnTo>
                    <a:pt x="1288" y="467"/>
                  </a:lnTo>
                  <a:lnTo>
                    <a:pt x="1244" y="441"/>
                  </a:lnTo>
                  <a:lnTo>
                    <a:pt x="1183" y="432"/>
                  </a:lnTo>
                  <a:lnTo>
                    <a:pt x="1156" y="476"/>
                  </a:lnTo>
                  <a:lnTo>
                    <a:pt x="1138" y="564"/>
                  </a:lnTo>
                  <a:lnTo>
                    <a:pt x="1094" y="662"/>
                  </a:lnTo>
                  <a:lnTo>
                    <a:pt x="1033" y="732"/>
                  </a:lnTo>
                  <a:lnTo>
                    <a:pt x="980" y="767"/>
                  </a:lnTo>
                  <a:lnTo>
                    <a:pt x="944" y="838"/>
                  </a:lnTo>
                  <a:lnTo>
                    <a:pt x="883" y="900"/>
                  </a:lnTo>
                  <a:lnTo>
                    <a:pt x="838" y="970"/>
                  </a:lnTo>
                  <a:lnTo>
                    <a:pt x="803" y="1050"/>
                  </a:lnTo>
                  <a:lnTo>
                    <a:pt x="706" y="1103"/>
                  </a:lnTo>
                  <a:lnTo>
                    <a:pt x="662" y="1173"/>
                  </a:lnTo>
                  <a:lnTo>
                    <a:pt x="600" y="1226"/>
                  </a:lnTo>
                  <a:lnTo>
                    <a:pt x="547" y="1279"/>
                  </a:lnTo>
                  <a:lnTo>
                    <a:pt x="530" y="1359"/>
                  </a:lnTo>
                  <a:lnTo>
                    <a:pt x="477" y="1412"/>
                  </a:lnTo>
                  <a:lnTo>
                    <a:pt x="397" y="1482"/>
                  </a:lnTo>
                  <a:lnTo>
                    <a:pt x="335" y="1562"/>
                  </a:lnTo>
                  <a:lnTo>
                    <a:pt x="247" y="1588"/>
                  </a:lnTo>
                  <a:lnTo>
                    <a:pt x="203" y="1562"/>
                  </a:lnTo>
                  <a:lnTo>
                    <a:pt x="124" y="1570"/>
                  </a:lnTo>
                  <a:lnTo>
                    <a:pt x="115" y="1614"/>
                  </a:lnTo>
                  <a:lnTo>
                    <a:pt x="88" y="1650"/>
                  </a:lnTo>
                  <a:lnTo>
                    <a:pt x="71" y="1720"/>
                  </a:lnTo>
                  <a:lnTo>
                    <a:pt x="27" y="1765"/>
                  </a:lnTo>
                  <a:lnTo>
                    <a:pt x="0" y="1835"/>
                  </a:lnTo>
                  <a:lnTo>
                    <a:pt x="88" y="1915"/>
                  </a:lnTo>
                  <a:lnTo>
                    <a:pt x="203" y="2020"/>
                  </a:lnTo>
                  <a:lnTo>
                    <a:pt x="265" y="2082"/>
                  </a:lnTo>
                  <a:lnTo>
                    <a:pt x="335" y="2091"/>
                  </a:lnTo>
                  <a:lnTo>
                    <a:pt x="380" y="2082"/>
                  </a:lnTo>
                  <a:lnTo>
                    <a:pt x="441" y="2117"/>
                  </a:lnTo>
                  <a:lnTo>
                    <a:pt x="441" y="2170"/>
                  </a:lnTo>
                  <a:lnTo>
                    <a:pt x="477" y="2206"/>
                  </a:lnTo>
                  <a:lnTo>
                    <a:pt x="530" y="2267"/>
                  </a:lnTo>
                  <a:lnTo>
                    <a:pt x="591" y="2241"/>
                  </a:lnTo>
                  <a:lnTo>
                    <a:pt x="627" y="2303"/>
                  </a:lnTo>
                  <a:lnTo>
                    <a:pt x="706" y="2285"/>
                  </a:lnTo>
                  <a:lnTo>
                    <a:pt x="768" y="2267"/>
                  </a:lnTo>
                  <a:lnTo>
                    <a:pt x="821" y="2312"/>
                  </a:lnTo>
                  <a:lnTo>
                    <a:pt x="883" y="2294"/>
                  </a:lnTo>
                  <a:lnTo>
                    <a:pt x="918" y="2356"/>
                  </a:lnTo>
                  <a:lnTo>
                    <a:pt x="988" y="2347"/>
                  </a:lnTo>
                  <a:lnTo>
                    <a:pt x="1033" y="2391"/>
                  </a:lnTo>
                  <a:lnTo>
                    <a:pt x="1103" y="2373"/>
                  </a:lnTo>
                  <a:lnTo>
                    <a:pt x="1156" y="2365"/>
                  </a:lnTo>
                  <a:lnTo>
                    <a:pt x="1262" y="2426"/>
                  </a:lnTo>
                  <a:lnTo>
                    <a:pt x="1227" y="2479"/>
                  </a:lnTo>
                  <a:lnTo>
                    <a:pt x="1288" y="2497"/>
                  </a:lnTo>
                  <a:lnTo>
                    <a:pt x="1306" y="2541"/>
                  </a:lnTo>
                  <a:lnTo>
                    <a:pt x="1280" y="2594"/>
                  </a:lnTo>
                  <a:lnTo>
                    <a:pt x="1280" y="2638"/>
                  </a:lnTo>
                  <a:lnTo>
                    <a:pt x="1341" y="2665"/>
                  </a:lnTo>
                  <a:lnTo>
                    <a:pt x="1403" y="2638"/>
                  </a:lnTo>
                  <a:lnTo>
                    <a:pt x="1447" y="2629"/>
                  </a:lnTo>
                  <a:lnTo>
                    <a:pt x="1465" y="2682"/>
                  </a:lnTo>
                  <a:lnTo>
                    <a:pt x="1518" y="2665"/>
                  </a:lnTo>
                  <a:lnTo>
                    <a:pt x="1571" y="2709"/>
                  </a:lnTo>
                  <a:lnTo>
                    <a:pt x="1580" y="2770"/>
                  </a:lnTo>
                  <a:lnTo>
                    <a:pt x="1553" y="2832"/>
                  </a:lnTo>
                  <a:lnTo>
                    <a:pt x="1580" y="2894"/>
                  </a:lnTo>
                  <a:lnTo>
                    <a:pt x="1606" y="2938"/>
                  </a:lnTo>
                  <a:lnTo>
                    <a:pt x="1659" y="2903"/>
                  </a:lnTo>
                  <a:lnTo>
                    <a:pt x="1739" y="2947"/>
                  </a:lnTo>
                  <a:lnTo>
                    <a:pt x="1836" y="2947"/>
                  </a:lnTo>
                  <a:lnTo>
                    <a:pt x="1897" y="2965"/>
                  </a:lnTo>
                  <a:lnTo>
                    <a:pt x="1950" y="3009"/>
                  </a:lnTo>
                  <a:lnTo>
                    <a:pt x="1959" y="3079"/>
                  </a:lnTo>
                  <a:lnTo>
                    <a:pt x="1933" y="3097"/>
                  </a:lnTo>
                  <a:lnTo>
                    <a:pt x="1942" y="3150"/>
                  </a:lnTo>
                  <a:lnTo>
                    <a:pt x="1986" y="3185"/>
                  </a:lnTo>
                  <a:lnTo>
                    <a:pt x="1986" y="3238"/>
                  </a:lnTo>
                  <a:lnTo>
                    <a:pt x="2039" y="3238"/>
                  </a:lnTo>
                  <a:lnTo>
                    <a:pt x="2056" y="3291"/>
                  </a:lnTo>
                  <a:lnTo>
                    <a:pt x="2100" y="3317"/>
                  </a:lnTo>
                  <a:lnTo>
                    <a:pt x="2162" y="3282"/>
                  </a:lnTo>
                  <a:lnTo>
                    <a:pt x="2197" y="3309"/>
                  </a:lnTo>
                  <a:lnTo>
                    <a:pt x="2242" y="3265"/>
                  </a:lnTo>
                  <a:lnTo>
                    <a:pt x="2277" y="3291"/>
                  </a:lnTo>
                  <a:lnTo>
                    <a:pt x="2339" y="3282"/>
                  </a:lnTo>
                  <a:lnTo>
                    <a:pt x="2445" y="3326"/>
                  </a:lnTo>
                  <a:lnTo>
                    <a:pt x="2418" y="3370"/>
                  </a:lnTo>
                  <a:lnTo>
                    <a:pt x="2480" y="3406"/>
                  </a:lnTo>
                  <a:lnTo>
                    <a:pt x="2533" y="3397"/>
                  </a:lnTo>
                  <a:lnTo>
                    <a:pt x="2568" y="3441"/>
                  </a:lnTo>
                  <a:lnTo>
                    <a:pt x="2612" y="3406"/>
                  </a:lnTo>
                  <a:lnTo>
                    <a:pt x="2674" y="3441"/>
                  </a:lnTo>
                  <a:lnTo>
                    <a:pt x="2709" y="3467"/>
                  </a:lnTo>
                  <a:lnTo>
                    <a:pt x="2753" y="3512"/>
                  </a:lnTo>
                  <a:lnTo>
                    <a:pt x="2833" y="3538"/>
                  </a:lnTo>
                  <a:lnTo>
                    <a:pt x="2930" y="3565"/>
                  </a:lnTo>
                  <a:lnTo>
                    <a:pt x="3018" y="3582"/>
                  </a:lnTo>
                  <a:lnTo>
                    <a:pt x="3071" y="3556"/>
                  </a:lnTo>
                  <a:lnTo>
                    <a:pt x="3133" y="357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2" name="Freeform 28">
              <a:extLst>
                <a:ext uri="{FF2B5EF4-FFF2-40B4-BE49-F238E27FC236}">
                  <a16:creationId xmlns:a16="http://schemas.microsoft.com/office/drawing/2014/main" id="{5EB5FA32-9F1C-F745-85D2-CF93F9A1F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1237" y="3738562"/>
              <a:ext cx="1547813" cy="904875"/>
            </a:xfrm>
            <a:custGeom>
              <a:avLst/>
              <a:gdLst>
                <a:gd name="T0" fmla="*/ 3556 w 4298"/>
                <a:gd name="T1" fmla="*/ 26 h 2515"/>
                <a:gd name="T2" fmla="*/ 3459 w 4298"/>
                <a:gd name="T3" fmla="*/ 176 h 2515"/>
                <a:gd name="T4" fmla="*/ 3344 w 4298"/>
                <a:gd name="T5" fmla="*/ 132 h 2515"/>
                <a:gd name="T6" fmla="*/ 3167 w 4298"/>
                <a:gd name="T7" fmla="*/ 105 h 2515"/>
                <a:gd name="T8" fmla="*/ 3000 w 4298"/>
                <a:gd name="T9" fmla="*/ 61 h 2515"/>
                <a:gd name="T10" fmla="*/ 2841 w 4298"/>
                <a:gd name="T11" fmla="*/ 70 h 2515"/>
                <a:gd name="T12" fmla="*/ 2708 w 4298"/>
                <a:gd name="T13" fmla="*/ 0 h 2515"/>
                <a:gd name="T14" fmla="*/ 2541 w 4298"/>
                <a:gd name="T15" fmla="*/ 53 h 2515"/>
                <a:gd name="T16" fmla="*/ 2408 w 4298"/>
                <a:gd name="T17" fmla="*/ 114 h 2515"/>
                <a:gd name="T18" fmla="*/ 2188 w 4298"/>
                <a:gd name="T19" fmla="*/ 70 h 2515"/>
                <a:gd name="T20" fmla="*/ 1923 w 4298"/>
                <a:gd name="T21" fmla="*/ 158 h 2515"/>
                <a:gd name="T22" fmla="*/ 1685 w 4298"/>
                <a:gd name="T23" fmla="*/ 105 h 2515"/>
                <a:gd name="T24" fmla="*/ 1597 w 4298"/>
                <a:gd name="T25" fmla="*/ 185 h 2515"/>
                <a:gd name="T26" fmla="*/ 1367 w 4298"/>
                <a:gd name="T27" fmla="*/ 282 h 2515"/>
                <a:gd name="T28" fmla="*/ 1208 w 4298"/>
                <a:gd name="T29" fmla="*/ 344 h 2515"/>
                <a:gd name="T30" fmla="*/ 1085 w 4298"/>
                <a:gd name="T31" fmla="*/ 414 h 2515"/>
                <a:gd name="T32" fmla="*/ 846 w 4298"/>
                <a:gd name="T33" fmla="*/ 458 h 2515"/>
                <a:gd name="T34" fmla="*/ 749 w 4298"/>
                <a:gd name="T35" fmla="*/ 608 h 2515"/>
                <a:gd name="T36" fmla="*/ 609 w 4298"/>
                <a:gd name="T37" fmla="*/ 670 h 2515"/>
                <a:gd name="T38" fmla="*/ 371 w 4298"/>
                <a:gd name="T39" fmla="*/ 723 h 2515"/>
                <a:gd name="T40" fmla="*/ 194 w 4298"/>
                <a:gd name="T41" fmla="*/ 697 h 2515"/>
                <a:gd name="T42" fmla="*/ 0 w 4298"/>
                <a:gd name="T43" fmla="*/ 741 h 2515"/>
                <a:gd name="T44" fmla="*/ 71 w 4298"/>
                <a:gd name="T45" fmla="*/ 1650 h 2515"/>
                <a:gd name="T46" fmla="*/ 168 w 4298"/>
                <a:gd name="T47" fmla="*/ 1782 h 2515"/>
                <a:gd name="T48" fmla="*/ 274 w 4298"/>
                <a:gd name="T49" fmla="*/ 1888 h 2515"/>
                <a:gd name="T50" fmla="*/ 406 w 4298"/>
                <a:gd name="T51" fmla="*/ 2100 h 2515"/>
                <a:gd name="T52" fmla="*/ 591 w 4298"/>
                <a:gd name="T53" fmla="*/ 2232 h 2515"/>
                <a:gd name="T54" fmla="*/ 793 w 4298"/>
                <a:gd name="T55" fmla="*/ 2241 h 2515"/>
                <a:gd name="T56" fmla="*/ 899 w 4298"/>
                <a:gd name="T57" fmla="*/ 2144 h 2515"/>
                <a:gd name="T58" fmla="*/ 979 w 4298"/>
                <a:gd name="T59" fmla="*/ 1967 h 2515"/>
                <a:gd name="T60" fmla="*/ 1111 w 4298"/>
                <a:gd name="T61" fmla="*/ 1950 h 2515"/>
                <a:gd name="T62" fmla="*/ 1349 w 4298"/>
                <a:gd name="T63" fmla="*/ 2082 h 2515"/>
                <a:gd name="T64" fmla="*/ 1499 w 4298"/>
                <a:gd name="T65" fmla="*/ 2170 h 2515"/>
                <a:gd name="T66" fmla="*/ 1614 w 4298"/>
                <a:gd name="T67" fmla="*/ 2303 h 2515"/>
                <a:gd name="T68" fmla="*/ 1694 w 4298"/>
                <a:gd name="T69" fmla="*/ 2373 h 2515"/>
                <a:gd name="T70" fmla="*/ 1817 w 4298"/>
                <a:gd name="T71" fmla="*/ 2426 h 2515"/>
                <a:gd name="T72" fmla="*/ 1976 w 4298"/>
                <a:gd name="T73" fmla="*/ 2470 h 2515"/>
                <a:gd name="T74" fmla="*/ 2294 w 4298"/>
                <a:gd name="T75" fmla="*/ 2135 h 2515"/>
                <a:gd name="T76" fmla="*/ 2444 w 4298"/>
                <a:gd name="T77" fmla="*/ 2073 h 2515"/>
                <a:gd name="T78" fmla="*/ 2550 w 4298"/>
                <a:gd name="T79" fmla="*/ 1985 h 2515"/>
                <a:gd name="T80" fmla="*/ 2550 w 4298"/>
                <a:gd name="T81" fmla="*/ 1720 h 2515"/>
                <a:gd name="T82" fmla="*/ 2523 w 4298"/>
                <a:gd name="T83" fmla="*/ 1438 h 2515"/>
                <a:gd name="T84" fmla="*/ 2638 w 4298"/>
                <a:gd name="T85" fmla="*/ 1314 h 2515"/>
                <a:gd name="T86" fmla="*/ 2858 w 4298"/>
                <a:gd name="T87" fmla="*/ 1385 h 2515"/>
                <a:gd name="T88" fmla="*/ 3044 w 4298"/>
                <a:gd name="T89" fmla="*/ 1217 h 2515"/>
                <a:gd name="T90" fmla="*/ 3229 w 4298"/>
                <a:gd name="T91" fmla="*/ 1094 h 2515"/>
                <a:gd name="T92" fmla="*/ 3467 w 4298"/>
                <a:gd name="T93" fmla="*/ 1094 h 2515"/>
                <a:gd name="T94" fmla="*/ 3662 w 4298"/>
                <a:gd name="T95" fmla="*/ 1050 h 2515"/>
                <a:gd name="T96" fmla="*/ 3856 w 4298"/>
                <a:gd name="T97" fmla="*/ 988 h 2515"/>
                <a:gd name="T98" fmla="*/ 4103 w 4298"/>
                <a:gd name="T99" fmla="*/ 953 h 2515"/>
                <a:gd name="T100" fmla="*/ 4191 w 4298"/>
                <a:gd name="T101" fmla="*/ 820 h 2515"/>
                <a:gd name="T102" fmla="*/ 4279 w 4298"/>
                <a:gd name="T103" fmla="*/ 661 h 2515"/>
                <a:gd name="T104" fmla="*/ 4129 w 4298"/>
                <a:gd name="T105" fmla="*/ 670 h 2515"/>
                <a:gd name="T106" fmla="*/ 3953 w 4298"/>
                <a:gd name="T107" fmla="*/ 741 h 2515"/>
                <a:gd name="T108" fmla="*/ 3697 w 4298"/>
                <a:gd name="T109" fmla="*/ 697 h 2515"/>
                <a:gd name="T110" fmla="*/ 3538 w 4298"/>
                <a:gd name="T111" fmla="*/ 573 h 2515"/>
                <a:gd name="T112" fmla="*/ 3406 w 4298"/>
                <a:gd name="T113" fmla="*/ 423 h 2515"/>
                <a:gd name="T114" fmla="*/ 3670 w 4298"/>
                <a:gd name="T115" fmla="*/ 114 h 2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98" h="2515">
                  <a:moveTo>
                    <a:pt x="3670" y="114"/>
                  </a:moveTo>
                  <a:lnTo>
                    <a:pt x="3644" y="53"/>
                  </a:lnTo>
                  <a:lnTo>
                    <a:pt x="3556" y="26"/>
                  </a:lnTo>
                  <a:lnTo>
                    <a:pt x="3511" y="70"/>
                  </a:lnTo>
                  <a:lnTo>
                    <a:pt x="3520" y="123"/>
                  </a:lnTo>
                  <a:lnTo>
                    <a:pt x="3459" y="176"/>
                  </a:lnTo>
                  <a:lnTo>
                    <a:pt x="3432" y="141"/>
                  </a:lnTo>
                  <a:lnTo>
                    <a:pt x="3344" y="167"/>
                  </a:lnTo>
                  <a:lnTo>
                    <a:pt x="3344" y="132"/>
                  </a:lnTo>
                  <a:lnTo>
                    <a:pt x="3264" y="141"/>
                  </a:lnTo>
                  <a:lnTo>
                    <a:pt x="3256" y="97"/>
                  </a:lnTo>
                  <a:lnTo>
                    <a:pt x="3167" y="105"/>
                  </a:lnTo>
                  <a:lnTo>
                    <a:pt x="3123" y="79"/>
                  </a:lnTo>
                  <a:lnTo>
                    <a:pt x="3044" y="97"/>
                  </a:lnTo>
                  <a:lnTo>
                    <a:pt x="3000" y="61"/>
                  </a:lnTo>
                  <a:lnTo>
                    <a:pt x="2956" y="79"/>
                  </a:lnTo>
                  <a:lnTo>
                    <a:pt x="2885" y="44"/>
                  </a:lnTo>
                  <a:lnTo>
                    <a:pt x="2841" y="70"/>
                  </a:lnTo>
                  <a:lnTo>
                    <a:pt x="2770" y="70"/>
                  </a:lnTo>
                  <a:lnTo>
                    <a:pt x="2735" y="35"/>
                  </a:lnTo>
                  <a:lnTo>
                    <a:pt x="2708" y="0"/>
                  </a:lnTo>
                  <a:lnTo>
                    <a:pt x="2664" y="70"/>
                  </a:lnTo>
                  <a:lnTo>
                    <a:pt x="2594" y="97"/>
                  </a:lnTo>
                  <a:lnTo>
                    <a:pt x="2541" y="53"/>
                  </a:lnTo>
                  <a:lnTo>
                    <a:pt x="2514" y="97"/>
                  </a:lnTo>
                  <a:lnTo>
                    <a:pt x="2470" y="79"/>
                  </a:lnTo>
                  <a:lnTo>
                    <a:pt x="2408" y="114"/>
                  </a:lnTo>
                  <a:lnTo>
                    <a:pt x="2320" y="114"/>
                  </a:lnTo>
                  <a:lnTo>
                    <a:pt x="2232" y="114"/>
                  </a:lnTo>
                  <a:lnTo>
                    <a:pt x="2188" y="70"/>
                  </a:lnTo>
                  <a:lnTo>
                    <a:pt x="2126" y="132"/>
                  </a:lnTo>
                  <a:lnTo>
                    <a:pt x="2029" y="141"/>
                  </a:lnTo>
                  <a:lnTo>
                    <a:pt x="1923" y="158"/>
                  </a:lnTo>
                  <a:lnTo>
                    <a:pt x="1808" y="176"/>
                  </a:lnTo>
                  <a:lnTo>
                    <a:pt x="1755" y="105"/>
                  </a:lnTo>
                  <a:lnTo>
                    <a:pt x="1685" y="105"/>
                  </a:lnTo>
                  <a:lnTo>
                    <a:pt x="1667" y="150"/>
                  </a:lnTo>
                  <a:lnTo>
                    <a:pt x="1676" y="229"/>
                  </a:lnTo>
                  <a:lnTo>
                    <a:pt x="1597" y="185"/>
                  </a:lnTo>
                  <a:lnTo>
                    <a:pt x="1544" y="220"/>
                  </a:lnTo>
                  <a:lnTo>
                    <a:pt x="1446" y="220"/>
                  </a:lnTo>
                  <a:lnTo>
                    <a:pt x="1367" y="282"/>
                  </a:lnTo>
                  <a:lnTo>
                    <a:pt x="1288" y="282"/>
                  </a:lnTo>
                  <a:lnTo>
                    <a:pt x="1296" y="326"/>
                  </a:lnTo>
                  <a:lnTo>
                    <a:pt x="1208" y="344"/>
                  </a:lnTo>
                  <a:lnTo>
                    <a:pt x="1208" y="397"/>
                  </a:lnTo>
                  <a:lnTo>
                    <a:pt x="1164" y="432"/>
                  </a:lnTo>
                  <a:lnTo>
                    <a:pt x="1085" y="414"/>
                  </a:lnTo>
                  <a:lnTo>
                    <a:pt x="970" y="432"/>
                  </a:lnTo>
                  <a:lnTo>
                    <a:pt x="908" y="423"/>
                  </a:lnTo>
                  <a:lnTo>
                    <a:pt x="846" y="458"/>
                  </a:lnTo>
                  <a:lnTo>
                    <a:pt x="793" y="511"/>
                  </a:lnTo>
                  <a:lnTo>
                    <a:pt x="767" y="564"/>
                  </a:lnTo>
                  <a:lnTo>
                    <a:pt x="749" y="608"/>
                  </a:lnTo>
                  <a:lnTo>
                    <a:pt x="697" y="608"/>
                  </a:lnTo>
                  <a:lnTo>
                    <a:pt x="644" y="626"/>
                  </a:lnTo>
                  <a:lnTo>
                    <a:pt x="609" y="670"/>
                  </a:lnTo>
                  <a:lnTo>
                    <a:pt x="503" y="679"/>
                  </a:lnTo>
                  <a:lnTo>
                    <a:pt x="433" y="688"/>
                  </a:lnTo>
                  <a:lnTo>
                    <a:pt x="371" y="723"/>
                  </a:lnTo>
                  <a:lnTo>
                    <a:pt x="327" y="705"/>
                  </a:lnTo>
                  <a:lnTo>
                    <a:pt x="256" y="723"/>
                  </a:lnTo>
                  <a:lnTo>
                    <a:pt x="194" y="697"/>
                  </a:lnTo>
                  <a:lnTo>
                    <a:pt x="97" y="723"/>
                  </a:lnTo>
                  <a:lnTo>
                    <a:pt x="36" y="688"/>
                  </a:lnTo>
                  <a:lnTo>
                    <a:pt x="0" y="741"/>
                  </a:lnTo>
                  <a:lnTo>
                    <a:pt x="0" y="1517"/>
                  </a:lnTo>
                  <a:lnTo>
                    <a:pt x="9" y="1623"/>
                  </a:lnTo>
                  <a:lnTo>
                    <a:pt x="71" y="1650"/>
                  </a:lnTo>
                  <a:lnTo>
                    <a:pt x="106" y="1711"/>
                  </a:lnTo>
                  <a:lnTo>
                    <a:pt x="106" y="1764"/>
                  </a:lnTo>
                  <a:lnTo>
                    <a:pt x="168" y="1782"/>
                  </a:lnTo>
                  <a:lnTo>
                    <a:pt x="212" y="1808"/>
                  </a:lnTo>
                  <a:lnTo>
                    <a:pt x="230" y="1870"/>
                  </a:lnTo>
                  <a:lnTo>
                    <a:pt x="274" y="1888"/>
                  </a:lnTo>
                  <a:lnTo>
                    <a:pt x="283" y="1976"/>
                  </a:lnTo>
                  <a:lnTo>
                    <a:pt x="327" y="2029"/>
                  </a:lnTo>
                  <a:lnTo>
                    <a:pt x="406" y="2100"/>
                  </a:lnTo>
                  <a:lnTo>
                    <a:pt x="459" y="2135"/>
                  </a:lnTo>
                  <a:lnTo>
                    <a:pt x="539" y="2170"/>
                  </a:lnTo>
                  <a:lnTo>
                    <a:pt x="591" y="2232"/>
                  </a:lnTo>
                  <a:lnTo>
                    <a:pt x="644" y="2258"/>
                  </a:lnTo>
                  <a:lnTo>
                    <a:pt x="723" y="2276"/>
                  </a:lnTo>
                  <a:lnTo>
                    <a:pt x="793" y="2241"/>
                  </a:lnTo>
                  <a:lnTo>
                    <a:pt x="802" y="2188"/>
                  </a:lnTo>
                  <a:lnTo>
                    <a:pt x="846" y="2153"/>
                  </a:lnTo>
                  <a:lnTo>
                    <a:pt x="899" y="2144"/>
                  </a:lnTo>
                  <a:lnTo>
                    <a:pt x="935" y="2091"/>
                  </a:lnTo>
                  <a:lnTo>
                    <a:pt x="926" y="2029"/>
                  </a:lnTo>
                  <a:lnTo>
                    <a:pt x="979" y="1967"/>
                  </a:lnTo>
                  <a:lnTo>
                    <a:pt x="1023" y="1958"/>
                  </a:lnTo>
                  <a:lnTo>
                    <a:pt x="1067" y="2011"/>
                  </a:lnTo>
                  <a:lnTo>
                    <a:pt x="1111" y="1950"/>
                  </a:lnTo>
                  <a:lnTo>
                    <a:pt x="1173" y="1976"/>
                  </a:lnTo>
                  <a:lnTo>
                    <a:pt x="1244" y="2020"/>
                  </a:lnTo>
                  <a:lnTo>
                    <a:pt x="1349" y="2082"/>
                  </a:lnTo>
                  <a:lnTo>
                    <a:pt x="1402" y="2038"/>
                  </a:lnTo>
                  <a:lnTo>
                    <a:pt x="1473" y="2100"/>
                  </a:lnTo>
                  <a:lnTo>
                    <a:pt x="1499" y="2170"/>
                  </a:lnTo>
                  <a:lnTo>
                    <a:pt x="1526" y="2232"/>
                  </a:lnTo>
                  <a:lnTo>
                    <a:pt x="1579" y="2241"/>
                  </a:lnTo>
                  <a:lnTo>
                    <a:pt x="1614" y="2303"/>
                  </a:lnTo>
                  <a:lnTo>
                    <a:pt x="1614" y="2356"/>
                  </a:lnTo>
                  <a:lnTo>
                    <a:pt x="1658" y="2391"/>
                  </a:lnTo>
                  <a:lnTo>
                    <a:pt x="1694" y="2373"/>
                  </a:lnTo>
                  <a:lnTo>
                    <a:pt x="1720" y="2461"/>
                  </a:lnTo>
                  <a:lnTo>
                    <a:pt x="1764" y="2444"/>
                  </a:lnTo>
                  <a:lnTo>
                    <a:pt x="1817" y="2426"/>
                  </a:lnTo>
                  <a:lnTo>
                    <a:pt x="1879" y="2461"/>
                  </a:lnTo>
                  <a:lnTo>
                    <a:pt x="1914" y="2514"/>
                  </a:lnTo>
                  <a:lnTo>
                    <a:pt x="1976" y="2470"/>
                  </a:lnTo>
                  <a:lnTo>
                    <a:pt x="2241" y="2258"/>
                  </a:lnTo>
                  <a:lnTo>
                    <a:pt x="2232" y="2188"/>
                  </a:lnTo>
                  <a:lnTo>
                    <a:pt x="2294" y="2135"/>
                  </a:lnTo>
                  <a:lnTo>
                    <a:pt x="2347" y="2153"/>
                  </a:lnTo>
                  <a:lnTo>
                    <a:pt x="2408" y="2117"/>
                  </a:lnTo>
                  <a:lnTo>
                    <a:pt x="2444" y="2073"/>
                  </a:lnTo>
                  <a:lnTo>
                    <a:pt x="2453" y="2020"/>
                  </a:lnTo>
                  <a:lnTo>
                    <a:pt x="2479" y="1976"/>
                  </a:lnTo>
                  <a:lnTo>
                    <a:pt x="2550" y="1985"/>
                  </a:lnTo>
                  <a:lnTo>
                    <a:pt x="2523" y="1906"/>
                  </a:lnTo>
                  <a:lnTo>
                    <a:pt x="2514" y="1817"/>
                  </a:lnTo>
                  <a:lnTo>
                    <a:pt x="2550" y="1720"/>
                  </a:lnTo>
                  <a:lnTo>
                    <a:pt x="2558" y="1597"/>
                  </a:lnTo>
                  <a:lnTo>
                    <a:pt x="2558" y="1491"/>
                  </a:lnTo>
                  <a:lnTo>
                    <a:pt x="2523" y="1438"/>
                  </a:lnTo>
                  <a:lnTo>
                    <a:pt x="2505" y="1367"/>
                  </a:lnTo>
                  <a:lnTo>
                    <a:pt x="2558" y="1305"/>
                  </a:lnTo>
                  <a:lnTo>
                    <a:pt x="2638" y="1314"/>
                  </a:lnTo>
                  <a:lnTo>
                    <a:pt x="2708" y="1376"/>
                  </a:lnTo>
                  <a:lnTo>
                    <a:pt x="2806" y="1429"/>
                  </a:lnTo>
                  <a:lnTo>
                    <a:pt x="2858" y="1385"/>
                  </a:lnTo>
                  <a:lnTo>
                    <a:pt x="2885" y="1314"/>
                  </a:lnTo>
                  <a:lnTo>
                    <a:pt x="2956" y="1261"/>
                  </a:lnTo>
                  <a:lnTo>
                    <a:pt x="3044" y="1217"/>
                  </a:lnTo>
                  <a:lnTo>
                    <a:pt x="3132" y="1217"/>
                  </a:lnTo>
                  <a:lnTo>
                    <a:pt x="3185" y="1164"/>
                  </a:lnTo>
                  <a:lnTo>
                    <a:pt x="3229" y="1094"/>
                  </a:lnTo>
                  <a:lnTo>
                    <a:pt x="3326" y="1103"/>
                  </a:lnTo>
                  <a:lnTo>
                    <a:pt x="3406" y="1085"/>
                  </a:lnTo>
                  <a:lnTo>
                    <a:pt x="3467" y="1094"/>
                  </a:lnTo>
                  <a:lnTo>
                    <a:pt x="3529" y="1103"/>
                  </a:lnTo>
                  <a:lnTo>
                    <a:pt x="3609" y="1076"/>
                  </a:lnTo>
                  <a:lnTo>
                    <a:pt x="3662" y="1050"/>
                  </a:lnTo>
                  <a:lnTo>
                    <a:pt x="3741" y="1050"/>
                  </a:lnTo>
                  <a:lnTo>
                    <a:pt x="3794" y="1005"/>
                  </a:lnTo>
                  <a:lnTo>
                    <a:pt x="3856" y="988"/>
                  </a:lnTo>
                  <a:lnTo>
                    <a:pt x="3909" y="988"/>
                  </a:lnTo>
                  <a:lnTo>
                    <a:pt x="4015" y="970"/>
                  </a:lnTo>
                  <a:lnTo>
                    <a:pt x="4103" y="953"/>
                  </a:lnTo>
                  <a:lnTo>
                    <a:pt x="4129" y="908"/>
                  </a:lnTo>
                  <a:lnTo>
                    <a:pt x="4156" y="873"/>
                  </a:lnTo>
                  <a:lnTo>
                    <a:pt x="4191" y="820"/>
                  </a:lnTo>
                  <a:lnTo>
                    <a:pt x="4262" y="776"/>
                  </a:lnTo>
                  <a:lnTo>
                    <a:pt x="4297" y="723"/>
                  </a:lnTo>
                  <a:lnTo>
                    <a:pt x="4279" y="661"/>
                  </a:lnTo>
                  <a:lnTo>
                    <a:pt x="4235" y="644"/>
                  </a:lnTo>
                  <a:lnTo>
                    <a:pt x="4182" y="688"/>
                  </a:lnTo>
                  <a:lnTo>
                    <a:pt x="4129" y="670"/>
                  </a:lnTo>
                  <a:lnTo>
                    <a:pt x="4085" y="705"/>
                  </a:lnTo>
                  <a:lnTo>
                    <a:pt x="3997" y="697"/>
                  </a:lnTo>
                  <a:lnTo>
                    <a:pt x="3953" y="741"/>
                  </a:lnTo>
                  <a:lnTo>
                    <a:pt x="3803" y="679"/>
                  </a:lnTo>
                  <a:lnTo>
                    <a:pt x="3741" y="750"/>
                  </a:lnTo>
                  <a:lnTo>
                    <a:pt x="3697" y="697"/>
                  </a:lnTo>
                  <a:lnTo>
                    <a:pt x="3626" y="670"/>
                  </a:lnTo>
                  <a:lnTo>
                    <a:pt x="3564" y="670"/>
                  </a:lnTo>
                  <a:lnTo>
                    <a:pt x="3538" y="573"/>
                  </a:lnTo>
                  <a:lnTo>
                    <a:pt x="3503" y="520"/>
                  </a:lnTo>
                  <a:lnTo>
                    <a:pt x="3459" y="467"/>
                  </a:lnTo>
                  <a:lnTo>
                    <a:pt x="3406" y="423"/>
                  </a:lnTo>
                  <a:lnTo>
                    <a:pt x="3335" y="423"/>
                  </a:lnTo>
                  <a:lnTo>
                    <a:pt x="3282" y="388"/>
                  </a:lnTo>
                  <a:lnTo>
                    <a:pt x="3670" y="11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3" name="Freeform 29">
              <a:extLst>
                <a:ext uri="{FF2B5EF4-FFF2-40B4-BE49-F238E27FC236}">
                  <a16:creationId xmlns:a16="http://schemas.microsoft.com/office/drawing/2014/main" id="{26A8D39C-A5F5-4E44-B594-94FCCF16B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0212" y="4052887"/>
              <a:ext cx="1236663" cy="1262063"/>
            </a:xfrm>
            <a:custGeom>
              <a:avLst/>
              <a:gdLst>
                <a:gd name="T0" fmla="*/ 1086 w 3434"/>
                <a:gd name="T1" fmla="*/ 2233 h 3504"/>
                <a:gd name="T2" fmla="*/ 1271 w 3434"/>
                <a:gd name="T3" fmla="*/ 2294 h 3504"/>
                <a:gd name="T4" fmla="*/ 1368 w 3434"/>
                <a:gd name="T5" fmla="*/ 2497 h 3504"/>
                <a:gd name="T6" fmla="*/ 1562 w 3434"/>
                <a:gd name="T7" fmla="*/ 2577 h 3504"/>
                <a:gd name="T8" fmla="*/ 1862 w 3434"/>
                <a:gd name="T9" fmla="*/ 2647 h 3504"/>
                <a:gd name="T10" fmla="*/ 2092 w 3434"/>
                <a:gd name="T11" fmla="*/ 2691 h 3504"/>
                <a:gd name="T12" fmla="*/ 2109 w 3434"/>
                <a:gd name="T13" fmla="*/ 2797 h 3504"/>
                <a:gd name="T14" fmla="*/ 2162 w 3434"/>
                <a:gd name="T15" fmla="*/ 3009 h 3504"/>
                <a:gd name="T16" fmla="*/ 2206 w 3434"/>
                <a:gd name="T17" fmla="*/ 3168 h 3504"/>
                <a:gd name="T18" fmla="*/ 2215 w 3434"/>
                <a:gd name="T19" fmla="*/ 3300 h 3504"/>
                <a:gd name="T20" fmla="*/ 2365 w 3434"/>
                <a:gd name="T21" fmla="*/ 3309 h 3504"/>
                <a:gd name="T22" fmla="*/ 2471 w 3434"/>
                <a:gd name="T23" fmla="*/ 3247 h 3504"/>
                <a:gd name="T24" fmla="*/ 2577 w 3434"/>
                <a:gd name="T25" fmla="*/ 3371 h 3504"/>
                <a:gd name="T26" fmla="*/ 2736 w 3434"/>
                <a:gd name="T27" fmla="*/ 3318 h 3504"/>
                <a:gd name="T28" fmla="*/ 2824 w 3434"/>
                <a:gd name="T29" fmla="*/ 3424 h 3504"/>
                <a:gd name="T30" fmla="*/ 3062 w 3434"/>
                <a:gd name="T31" fmla="*/ 3450 h 3504"/>
                <a:gd name="T32" fmla="*/ 3124 w 3434"/>
                <a:gd name="T33" fmla="*/ 3247 h 3504"/>
                <a:gd name="T34" fmla="*/ 2957 w 3434"/>
                <a:gd name="T35" fmla="*/ 3088 h 3504"/>
                <a:gd name="T36" fmla="*/ 2948 w 3434"/>
                <a:gd name="T37" fmla="*/ 2885 h 3504"/>
                <a:gd name="T38" fmla="*/ 2842 w 3434"/>
                <a:gd name="T39" fmla="*/ 2700 h 3504"/>
                <a:gd name="T40" fmla="*/ 2542 w 3434"/>
                <a:gd name="T41" fmla="*/ 2577 h 3504"/>
                <a:gd name="T42" fmla="*/ 2392 w 3434"/>
                <a:gd name="T43" fmla="*/ 1650 h 3504"/>
                <a:gd name="T44" fmla="*/ 2683 w 3434"/>
                <a:gd name="T45" fmla="*/ 1606 h 3504"/>
                <a:gd name="T46" fmla="*/ 2948 w 3434"/>
                <a:gd name="T47" fmla="*/ 1483 h 3504"/>
                <a:gd name="T48" fmla="*/ 3212 w 3434"/>
                <a:gd name="T49" fmla="*/ 1500 h 3504"/>
                <a:gd name="T50" fmla="*/ 3433 w 3434"/>
                <a:gd name="T51" fmla="*/ 1509 h 3504"/>
                <a:gd name="T52" fmla="*/ 3380 w 3434"/>
                <a:gd name="T53" fmla="*/ 1306 h 3504"/>
                <a:gd name="T54" fmla="*/ 3345 w 3434"/>
                <a:gd name="T55" fmla="*/ 1138 h 3504"/>
                <a:gd name="T56" fmla="*/ 3089 w 3434"/>
                <a:gd name="T57" fmla="*/ 1103 h 3504"/>
                <a:gd name="T58" fmla="*/ 2895 w 3434"/>
                <a:gd name="T59" fmla="*/ 1041 h 3504"/>
                <a:gd name="T60" fmla="*/ 2692 w 3434"/>
                <a:gd name="T61" fmla="*/ 1041 h 3504"/>
                <a:gd name="T62" fmla="*/ 2551 w 3434"/>
                <a:gd name="T63" fmla="*/ 371 h 3504"/>
                <a:gd name="T64" fmla="*/ 2295 w 3434"/>
                <a:gd name="T65" fmla="*/ 282 h 3504"/>
                <a:gd name="T66" fmla="*/ 2242 w 3434"/>
                <a:gd name="T67" fmla="*/ 124 h 3504"/>
                <a:gd name="T68" fmla="*/ 2101 w 3434"/>
                <a:gd name="T69" fmla="*/ 97 h 3504"/>
                <a:gd name="T70" fmla="*/ 1827 w 3434"/>
                <a:gd name="T71" fmla="*/ 177 h 3504"/>
                <a:gd name="T72" fmla="*/ 1553 w 3434"/>
                <a:gd name="T73" fmla="*/ 221 h 3504"/>
                <a:gd name="T74" fmla="*/ 1271 w 3434"/>
                <a:gd name="T75" fmla="*/ 291 h 3504"/>
                <a:gd name="T76" fmla="*/ 971 w 3434"/>
                <a:gd name="T77" fmla="*/ 441 h 3504"/>
                <a:gd name="T78" fmla="*/ 724 w 3434"/>
                <a:gd name="T79" fmla="*/ 441 h 3504"/>
                <a:gd name="T80" fmla="*/ 644 w 3434"/>
                <a:gd name="T81" fmla="*/ 618 h 3504"/>
                <a:gd name="T82" fmla="*/ 609 w 3434"/>
                <a:gd name="T83" fmla="*/ 1033 h 3504"/>
                <a:gd name="T84" fmla="*/ 530 w 3434"/>
                <a:gd name="T85" fmla="*/ 1200 h 3504"/>
                <a:gd name="T86" fmla="*/ 318 w 3434"/>
                <a:gd name="T87" fmla="*/ 1315 h 3504"/>
                <a:gd name="T88" fmla="*/ 53 w 3434"/>
                <a:gd name="T89" fmla="*/ 1641 h 3504"/>
                <a:gd name="T90" fmla="*/ 168 w 3434"/>
                <a:gd name="T91" fmla="*/ 1791 h 3504"/>
                <a:gd name="T92" fmla="*/ 274 w 3434"/>
                <a:gd name="T93" fmla="*/ 1950 h 3504"/>
                <a:gd name="T94" fmla="*/ 433 w 3434"/>
                <a:gd name="T95" fmla="*/ 2038 h 3504"/>
                <a:gd name="T96" fmla="*/ 627 w 3434"/>
                <a:gd name="T97" fmla="*/ 2118 h 3504"/>
                <a:gd name="T98" fmla="*/ 786 w 3434"/>
                <a:gd name="T99" fmla="*/ 2118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34" h="3504">
                  <a:moveTo>
                    <a:pt x="918" y="2215"/>
                  </a:moveTo>
                  <a:lnTo>
                    <a:pt x="997" y="2206"/>
                  </a:lnTo>
                  <a:lnTo>
                    <a:pt x="1059" y="2188"/>
                  </a:lnTo>
                  <a:lnTo>
                    <a:pt x="1086" y="2233"/>
                  </a:lnTo>
                  <a:lnTo>
                    <a:pt x="1094" y="2277"/>
                  </a:lnTo>
                  <a:lnTo>
                    <a:pt x="1174" y="2294"/>
                  </a:lnTo>
                  <a:lnTo>
                    <a:pt x="1218" y="2321"/>
                  </a:lnTo>
                  <a:lnTo>
                    <a:pt x="1271" y="2294"/>
                  </a:lnTo>
                  <a:lnTo>
                    <a:pt x="1333" y="2356"/>
                  </a:lnTo>
                  <a:lnTo>
                    <a:pt x="1377" y="2400"/>
                  </a:lnTo>
                  <a:lnTo>
                    <a:pt x="1297" y="2444"/>
                  </a:lnTo>
                  <a:lnTo>
                    <a:pt x="1368" y="2497"/>
                  </a:lnTo>
                  <a:lnTo>
                    <a:pt x="1403" y="2524"/>
                  </a:lnTo>
                  <a:lnTo>
                    <a:pt x="1412" y="2594"/>
                  </a:lnTo>
                  <a:lnTo>
                    <a:pt x="1518" y="2621"/>
                  </a:lnTo>
                  <a:lnTo>
                    <a:pt x="1562" y="2577"/>
                  </a:lnTo>
                  <a:lnTo>
                    <a:pt x="1668" y="2630"/>
                  </a:lnTo>
                  <a:lnTo>
                    <a:pt x="1712" y="2612"/>
                  </a:lnTo>
                  <a:lnTo>
                    <a:pt x="1748" y="2638"/>
                  </a:lnTo>
                  <a:lnTo>
                    <a:pt x="1862" y="2647"/>
                  </a:lnTo>
                  <a:lnTo>
                    <a:pt x="1915" y="2718"/>
                  </a:lnTo>
                  <a:lnTo>
                    <a:pt x="1986" y="2744"/>
                  </a:lnTo>
                  <a:lnTo>
                    <a:pt x="2056" y="2753"/>
                  </a:lnTo>
                  <a:lnTo>
                    <a:pt x="2092" y="2691"/>
                  </a:lnTo>
                  <a:lnTo>
                    <a:pt x="2153" y="2691"/>
                  </a:lnTo>
                  <a:lnTo>
                    <a:pt x="2206" y="2709"/>
                  </a:lnTo>
                  <a:lnTo>
                    <a:pt x="2171" y="2753"/>
                  </a:lnTo>
                  <a:lnTo>
                    <a:pt x="2109" y="2797"/>
                  </a:lnTo>
                  <a:lnTo>
                    <a:pt x="2092" y="2868"/>
                  </a:lnTo>
                  <a:lnTo>
                    <a:pt x="2162" y="2859"/>
                  </a:lnTo>
                  <a:lnTo>
                    <a:pt x="2171" y="2938"/>
                  </a:lnTo>
                  <a:lnTo>
                    <a:pt x="2162" y="3009"/>
                  </a:lnTo>
                  <a:lnTo>
                    <a:pt x="2118" y="3027"/>
                  </a:lnTo>
                  <a:lnTo>
                    <a:pt x="2109" y="3071"/>
                  </a:lnTo>
                  <a:lnTo>
                    <a:pt x="2153" y="3124"/>
                  </a:lnTo>
                  <a:lnTo>
                    <a:pt x="2206" y="3168"/>
                  </a:lnTo>
                  <a:lnTo>
                    <a:pt x="2171" y="3230"/>
                  </a:lnTo>
                  <a:lnTo>
                    <a:pt x="2109" y="3256"/>
                  </a:lnTo>
                  <a:lnTo>
                    <a:pt x="2136" y="3300"/>
                  </a:lnTo>
                  <a:lnTo>
                    <a:pt x="2215" y="3300"/>
                  </a:lnTo>
                  <a:lnTo>
                    <a:pt x="2224" y="3362"/>
                  </a:lnTo>
                  <a:lnTo>
                    <a:pt x="2286" y="3406"/>
                  </a:lnTo>
                  <a:lnTo>
                    <a:pt x="2339" y="3362"/>
                  </a:lnTo>
                  <a:lnTo>
                    <a:pt x="2365" y="3309"/>
                  </a:lnTo>
                  <a:lnTo>
                    <a:pt x="2295" y="3291"/>
                  </a:lnTo>
                  <a:lnTo>
                    <a:pt x="2339" y="3256"/>
                  </a:lnTo>
                  <a:lnTo>
                    <a:pt x="2418" y="3256"/>
                  </a:lnTo>
                  <a:lnTo>
                    <a:pt x="2471" y="3247"/>
                  </a:lnTo>
                  <a:lnTo>
                    <a:pt x="2551" y="3238"/>
                  </a:lnTo>
                  <a:lnTo>
                    <a:pt x="2515" y="3291"/>
                  </a:lnTo>
                  <a:lnTo>
                    <a:pt x="2515" y="3353"/>
                  </a:lnTo>
                  <a:lnTo>
                    <a:pt x="2577" y="3371"/>
                  </a:lnTo>
                  <a:lnTo>
                    <a:pt x="2630" y="3344"/>
                  </a:lnTo>
                  <a:lnTo>
                    <a:pt x="2656" y="3309"/>
                  </a:lnTo>
                  <a:lnTo>
                    <a:pt x="2727" y="3380"/>
                  </a:lnTo>
                  <a:lnTo>
                    <a:pt x="2736" y="3318"/>
                  </a:lnTo>
                  <a:lnTo>
                    <a:pt x="2780" y="3291"/>
                  </a:lnTo>
                  <a:lnTo>
                    <a:pt x="2833" y="3336"/>
                  </a:lnTo>
                  <a:lnTo>
                    <a:pt x="2859" y="3388"/>
                  </a:lnTo>
                  <a:lnTo>
                    <a:pt x="2824" y="3424"/>
                  </a:lnTo>
                  <a:lnTo>
                    <a:pt x="2868" y="3503"/>
                  </a:lnTo>
                  <a:lnTo>
                    <a:pt x="2939" y="3433"/>
                  </a:lnTo>
                  <a:lnTo>
                    <a:pt x="3001" y="3468"/>
                  </a:lnTo>
                  <a:lnTo>
                    <a:pt x="3062" y="3450"/>
                  </a:lnTo>
                  <a:lnTo>
                    <a:pt x="3080" y="3380"/>
                  </a:lnTo>
                  <a:lnTo>
                    <a:pt x="3080" y="3336"/>
                  </a:lnTo>
                  <a:lnTo>
                    <a:pt x="3115" y="3300"/>
                  </a:lnTo>
                  <a:lnTo>
                    <a:pt x="3124" y="3247"/>
                  </a:lnTo>
                  <a:lnTo>
                    <a:pt x="3071" y="3212"/>
                  </a:lnTo>
                  <a:lnTo>
                    <a:pt x="2992" y="3185"/>
                  </a:lnTo>
                  <a:lnTo>
                    <a:pt x="3018" y="3141"/>
                  </a:lnTo>
                  <a:lnTo>
                    <a:pt x="2957" y="3088"/>
                  </a:lnTo>
                  <a:lnTo>
                    <a:pt x="2912" y="3035"/>
                  </a:lnTo>
                  <a:lnTo>
                    <a:pt x="2877" y="2974"/>
                  </a:lnTo>
                  <a:lnTo>
                    <a:pt x="2912" y="2938"/>
                  </a:lnTo>
                  <a:lnTo>
                    <a:pt x="2948" y="2885"/>
                  </a:lnTo>
                  <a:lnTo>
                    <a:pt x="2904" y="2859"/>
                  </a:lnTo>
                  <a:lnTo>
                    <a:pt x="2904" y="2797"/>
                  </a:lnTo>
                  <a:lnTo>
                    <a:pt x="2912" y="2727"/>
                  </a:lnTo>
                  <a:lnTo>
                    <a:pt x="2842" y="2700"/>
                  </a:lnTo>
                  <a:lnTo>
                    <a:pt x="2762" y="2665"/>
                  </a:lnTo>
                  <a:lnTo>
                    <a:pt x="2692" y="2621"/>
                  </a:lnTo>
                  <a:lnTo>
                    <a:pt x="2621" y="2585"/>
                  </a:lnTo>
                  <a:lnTo>
                    <a:pt x="2542" y="2577"/>
                  </a:lnTo>
                  <a:lnTo>
                    <a:pt x="2462" y="2515"/>
                  </a:lnTo>
                  <a:lnTo>
                    <a:pt x="2418" y="2435"/>
                  </a:lnTo>
                  <a:lnTo>
                    <a:pt x="2392" y="2365"/>
                  </a:lnTo>
                  <a:lnTo>
                    <a:pt x="2392" y="1650"/>
                  </a:lnTo>
                  <a:lnTo>
                    <a:pt x="2480" y="1633"/>
                  </a:lnTo>
                  <a:lnTo>
                    <a:pt x="2524" y="1597"/>
                  </a:lnTo>
                  <a:lnTo>
                    <a:pt x="2604" y="1615"/>
                  </a:lnTo>
                  <a:lnTo>
                    <a:pt x="2683" y="1606"/>
                  </a:lnTo>
                  <a:lnTo>
                    <a:pt x="2736" y="1562"/>
                  </a:lnTo>
                  <a:lnTo>
                    <a:pt x="2798" y="1518"/>
                  </a:lnTo>
                  <a:lnTo>
                    <a:pt x="2851" y="1544"/>
                  </a:lnTo>
                  <a:lnTo>
                    <a:pt x="2948" y="1483"/>
                  </a:lnTo>
                  <a:lnTo>
                    <a:pt x="2974" y="1447"/>
                  </a:lnTo>
                  <a:lnTo>
                    <a:pt x="3036" y="1456"/>
                  </a:lnTo>
                  <a:lnTo>
                    <a:pt x="3115" y="1500"/>
                  </a:lnTo>
                  <a:lnTo>
                    <a:pt x="3212" y="1500"/>
                  </a:lnTo>
                  <a:lnTo>
                    <a:pt x="3248" y="1535"/>
                  </a:lnTo>
                  <a:lnTo>
                    <a:pt x="3301" y="1553"/>
                  </a:lnTo>
                  <a:lnTo>
                    <a:pt x="3345" y="1509"/>
                  </a:lnTo>
                  <a:lnTo>
                    <a:pt x="3433" y="1509"/>
                  </a:lnTo>
                  <a:lnTo>
                    <a:pt x="3398" y="1447"/>
                  </a:lnTo>
                  <a:lnTo>
                    <a:pt x="3354" y="1403"/>
                  </a:lnTo>
                  <a:lnTo>
                    <a:pt x="3398" y="1368"/>
                  </a:lnTo>
                  <a:lnTo>
                    <a:pt x="3380" y="1306"/>
                  </a:lnTo>
                  <a:lnTo>
                    <a:pt x="3433" y="1280"/>
                  </a:lnTo>
                  <a:lnTo>
                    <a:pt x="3362" y="1244"/>
                  </a:lnTo>
                  <a:lnTo>
                    <a:pt x="3371" y="1191"/>
                  </a:lnTo>
                  <a:lnTo>
                    <a:pt x="3345" y="1138"/>
                  </a:lnTo>
                  <a:lnTo>
                    <a:pt x="3283" y="1094"/>
                  </a:lnTo>
                  <a:lnTo>
                    <a:pt x="3212" y="1077"/>
                  </a:lnTo>
                  <a:lnTo>
                    <a:pt x="3133" y="1041"/>
                  </a:lnTo>
                  <a:lnTo>
                    <a:pt x="3089" y="1103"/>
                  </a:lnTo>
                  <a:lnTo>
                    <a:pt x="3018" y="1059"/>
                  </a:lnTo>
                  <a:lnTo>
                    <a:pt x="2983" y="1094"/>
                  </a:lnTo>
                  <a:lnTo>
                    <a:pt x="2912" y="1094"/>
                  </a:lnTo>
                  <a:lnTo>
                    <a:pt x="2895" y="1041"/>
                  </a:lnTo>
                  <a:lnTo>
                    <a:pt x="2824" y="1041"/>
                  </a:lnTo>
                  <a:lnTo>
                    <a:pt x="2771" y="1077"/>
                  </a:lnTo>
                  <a:lnTo>
                    <a:pt x="2736" y="1033"/>
                  </a:lnTo>
                  <a:lnTo>
                    <a:pt x="2692" y="1041"/>
                  </a:lnTo>
                  <a:lnTo>
                    <a:pt x="2656" y="1077"/>
                  </a:lnTo>
                  <a:lnTo>
                    <a:pt x="2595" y="1085"/>
                  </a:lnTo>
                  <a:lnTo>
                    <a:pt x="2595" y="406"/>
                  </a:lnTo>
                  <a:lnTo>
                    <a:pt x="2551" y="371"/>
                  </a:lnTo>
                  <a:lnTo>
                    <a:pt x="2506" y="353"/>
                  </a:lnTo>
                  <a:lnTo>
                    <a:pt x="2409" y="362"/>
                  </a:lnTo>
                  <a:lnTo>
                    <a:pt x="2348" y="353"/>
                  </a:lnTo>
                  <a:lnTo>
                    <a:pt x="2295" y="282"/>
                  </a:lnTo>
                  <a:lnTo>
                    <a:pt x="2251" y="238"/>
                  </a:lnTo>
                  <a:lnTo>
                    <a:pt x="2189" y="212"/>
                  </a:lnTo>
                  <a:lnTo>
                    <a:pt x="2189" y="159"/>
                  </a:lnTo>
                  <a:lnTo>
                    <a:pt x="2242" y="124"/>
                  </a:lnTo>
                  <a:lnTo>
                    <a:pt x="2251" y="71"/>
                  </a:lnTo>
                  <a:lnTo>
                    <a:pt x="2242" y="0"/>
                  </a:lnTo>
                  <a:lnTo>
                    <a:pt x="2189" y="80"/>
                  </a:lnTo>
                  <a:lnTo>
                    <a:pt x="2101" y="97"/>
                  </a:lnTo>
                  <a:lnTo>
                    <a:pt x="1995" y="115"/>
                  </a:lnTo>
                  <a:lnTo>
                    <a:pt x="1942" y="115"/>
                  </a:lnTo>
                  <a:lnTo>
                    <a:pt x="1880" y="132"/>
                  </a:lnTo>
                  <a:lnTo>
                    <a:pt x="1827" y="177"/>
                  </a:lnTo>
                  <a:lnTo>
                    <a:pt x="1748" y="177"/>
                  </a:lnTo>
                  <a:lnTo>
                    <a:pt x="1695" y="203"/>
                  </a:lnTo>
                  <a:lnTo>
                    <a:pt x="1615" y="230"/>
                  </a:lnTo>
                  <a:lnTo>
                    <a:pt x="1553" y="221"/>
                  </a:lnTo>
                  <a:lnTo>
                    <a:pt x="1492" y="212"/>
                  </a:lnTo>
                  <a:lnTo>
                    <a:pt x="1412" y="230"/>
                  </a:lnTo>
                  <a:lnTo>
                    <a:pt x="1315" y="221"/>
                  </a:lnTo>
                  <a:lnTo>
                    <a:pt x="1271" y="291"/>
                  </a:lnTo>
                  <a:lnTo>
                    <a:pt x="1218" y="344"/>
                  </a:lnTo>
                  <a:lnTo>
                    <a:pt x="1130" y="344"/>
                  </a:lnTo>
                  <a:lnTo>
                    <a:pt x="1042" y="388"/>
                  </a:lnTo>
                  <a:lnTo>
                    <a:pt x="971" y="441"/>
                  </a:lnTo>
                  <a:lnTo>
                    <a:pt x="944" y="512"/>
                  </a:lnTo>
                  <a:lnTo>
                    <a:pt x="892" y="556"/>
                  </a:lnTo>
                  <a:lnTo>
                    <a:pt x="794" y="503"/>
                  </a:lnTo>
                  <a:lnTo>
                    <a:pt x="724" y="441"/>
                  </a:lnTo>
                  <a:lnTo>
                    <a:pt x="644" y="432"/>
                  </a:lnTo>
                  <a:lnTo>
                    <a:pt x="591" y="494"/>
                  </a:lnTo>
                  <a:lnTo>
                    <a:pt x="609" y="565"/>
                  </a:lnTo>
                  <a:lnTo>
                    <a:pt x="644" y="618"/>
                  </a:lnTo>
                  <a:lnTo>
                    <a:pt x="644" y="724"/>
                  </a:lnTo>
                  <a:lnTo>
                    <a:pt x="636" y="847"/>
                  </a:lnTo>
                  <a:lnTo>
                    <a:pt x="600" y="944"/>
                  </a:lnTo>
                  <a:lnTo>
                    <a:pt x="609" y="1033"/>
                  </a:lnTo>
                  <a:lnTo>
                    <a:pt x="636" y="1112"/>
                  </a:lnTo>
                  <a:lnTo>
                    <a:pt x="565" y="1103"/>
                  </a:lnTo>
                  <a:lnTo>
                    <a:pt x="539" y="1147"/>
                  </a:lnTo>
                  <a:lnTo>
                    <a:pt x="530" y="1200"/>
                  </a:lnTo>
                  <a:lnTo>
                    <a:pt x="494" y="1244"/>
                  </a:lnTo>
                  <a:lnTo>
                    <a:pt x="433" y="1280"/>
                  </a:lnTo>
                  <a:lnTo>
                    <a:pt x="380" y="1262"/>
                  </a:lnTo>
                  <a:lnTo>
                    <a:pt x="318" y="1315"/>
                  </a:lnTo>
                  <a:lnTo>
                    <a:pt x="327" y="1385"/>
                  </a:lnTo>
                  <a:lnTo>
                    <a:pt x="62" y="1597"/>
                  </a:lnTo>
                  <a:lnTo>
                    <a:pt x="0" y="1641"/>
                  </a:lnTo>
                  <a:lnTo>
                    <a:pt x="53" y="1641"/>
                  </a:lnTo>
                  <a:lnTo>
                    <a:pt x="62" y="1703"/>
                  </a:lnTo>
                  <a:lnTo>
                    <a:pt x="97" y="1738"/>
                  </a:lnTo>
                  <a:lnTo>
                    <a:pt x="141" y="1721"/>
                  </a:lnTo>
                  <a:lnTo>
                    <a:pt x="168" y="1791"/>
                  </a:lnTo>
                  <a:lnTo>
                    <a:pt x="168" y="1844"/>
                  </a:lnTo>
                  <a:lnTo>
                    <a:pt x="230" y="1827"/>
                  </a:lnTo>
                  <a:lnTo>
                    <a:pt x="256" y="1888"/>
                  </a:lnTo>
                  <a:lnTo>
                    <a:pt x="274" y="1950"/>
                  </a:lnTo>
                  <a:lnTo>
                    <a:pt x="327" y="1941"/>
                  </a:lnTo>
                  <a:lnTo>
                    <a:pt x="362" y="1985"/>
                  </a:lnTo>
                  <a:lnTo>
                    <a:pt x="406" y="1994"/>
                  </a:lnTo>
                  <a:lnTo>
                    <a:pt x="433" y="2038"/>
                  </a:lnTo>
                  <a:lnTo>
                    <a:pt x="477" y="2083"/>
                  </a:lnTo>
                  <a:lnTo>
                    <a:pt x="530" y="2109"/>
                  </a:lnTo>
                  <a:lnTo>
                    <a:pt x="583" y="2100"/>
                  </a:lnTo>
                  <a:lnTo>
                    <a:pt x="627" y="2118"/>
                  </a:lnTo>
                  <a:lnTo>
                    <a:pt x="662" y="2144"/>
                  </a:lnTo>
                  <a:lnTo>
                    <a:pt x="706" y="2118"/>
                  </a:lnTo>
                  <a:lnTo>
                    <a:pt x="741" y="2144"/>
                  </a:lnTo>
                  <a:lnTo>
                    <a:pt x="786" y="2118"/>
                  </a:lnTo>
                  <a:lnTo>
                    <a:pt x="839" y="2127"/>
                  </a:lnTo>
                  <a:lnTo>
                    <a:pt x="865" y="2171"/>
                  </a:lnTo>
                  <a:lnTo>
                    <a:pt x="918" y="2215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4" name="Freeform 30">
              <a:extLst>
                <a:ext uri="{FF2B5EF4-FFF2-40B4-BE49-F238E27FC236}">
                  <a16:creationId xmlns:a16="http://schemas.microsoft.com/office/drawing/2014/main" id="{14BEBD81-A64B-024C-AABF-ED797BA20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662" y="4833937"/>
              <a:ext cx="2109788" cy="1581150"/>
            </a:xfrm>
            <a:custGeom>
              <a:avLst/>
              <a:gdLst>
                <a:gd name="T0" fmla="*/ 803 w 5859"/>
                <a:gd name="T1" fmla="*/ 670 h 4394"/>
                <a:gd name="T2" fmla="*/ 1015 w 5859"/>
                <a:gd name="T3" fmla="*/ 759 h 4394"/>
                <a:gd name="T4" fmla="*/ 1332 w 5859"/>
                <a:gd name="T5" fmla="*/ 820 h 4394"/>
                <a:gd name="T6" fmla="*/ 1658 w 5859"/>
                <a:gd name="T7" fmla="*/ 785 h 4394"/>
                <a:gd name="T8" fmla="*/ 1949 w 5859"/>
                <a:gd name="T9" fmla="*/ 812 h 4394"/>
                <a:gd name="T10" fmla="*/ 2258 w 5859"/>
                <a:gd name="T11" fmla="*/ 794 h 4394"/>
                <a:gd name="T12" fmla="*/ 2532 w 5859"/>
                <a:gd name="T13" fmla="*/ 776 h 4394"/>
                <a:gd name="T14" fmla="*/ 2743 w 5859"/>
                <a:gd name="T15" fmla="*/ 520 h 4394"/>
                <a:gd name="T16" fmla="*/ 3052 w 5859"/>
                <a:gd name="T17" fmla="*/ 414 h 4394"/>
                <a:gd name="T18" fmla="*/ 3238 w 5859"/>
                <a:gd name="T19" fmla="*/ 150 h 4394"/>
                <a:gd name="T20" fmla="*/ 3564 w 5859"/>
                <a:gd name="T21" fmla="*/ 0 h 4394"/>
                <a:gd name="T22" fmla="*/ 3793 w 5859"/>
                <a:gd name="T23" fmla="*/ 106 h 4394"/>
                <a:gd name="T24" fmla="*/ 4076 w 5859"/>
                <a:gd name="T25" fmla="*/ 229 h 4394"/>
                <a:gd name="T26" fmla="*/ 4217 w 5859"/>
                <a:gd name="T27" fmla="*/ 450 h 4394"/>
                <a:gd name="T28" fmla="*/ 4561 w 5859"/>
                <a:gd name="T29" fmla="*/ 476 h 4394"/>
                <a:gd name="T30" fmla="*/ 4852 w 5859"/>
                <a:gd name="T31" fmla="*/ 520 h 4394"/>
                <a:gd name="T32" fmla="*/ 4861 w 5859"/>
                <a:gd name="T33" fmla="*/ 688 h 4394"/>
                <a:gd name="T34" fmla="*/ 4852 w 5859"/>
                <a:gd name="T35" fmla="*/ 953 h 4394"/>
                <a:gd name="T36" fmla="*/ 4914 w 5859"/>
                <a:gd name="T37" fmla="*/ 1129 h 4394"/>
                <a:gd name="T38" fmla="*/ 4994 w 5859"/>
                <a:gd name="T39" fmla="*/ 1120 h 4394"/>
                <a:gd name="T40" fmla="*/ 5214 w 5859"/>
                <a:gd name="T41" fmla="*/ 1120 h 4394"/>
                <a:gd name="T42" fmla="*/ 5426 w 5859"/>
                <a:gd name="T43" fmla="*/ 1209 h 4394"/>
                <a:gd name="T44" fmla="*/ 5523 w 5859"/>
                <a:gd name="T45" fmla="*/ 1253 h 4394"/>
                <a:gd name="T46" fmla="*/ 5779 w 5859"/>
                <a:gd name="T47" fmla="*/ 1209 h 4394"/>
                <a:gd name="T48" fmla="*/ 5814 w 5859"/>
                <a:gd name="T49" fmla="*/ 1367 h 4394"/>
                <a:gd name="T50" fmla="*/ 5250 w 5859"/>
                <a:gd name="T51" fmla="*/ 4393 h 4394"/>
                <a:gd name="T52" fmla="*/ 5100 w 5859"/>
                <a:gd name="T53" fmla="*/ 4146 h 4394"/>
                <a:gd name="T54" fmla="*/ 4861 w 5859"/>
                <a:gd name="T55" fmla="*/ 3961 h 4394"/>
                <a:gd name="T56" fmla="*/ 4508 w 5859"/>
                <a:gd name="T57" fmla="*/ 4014 h 4394"/>
                <a:gd name="T58" fmla="*/ 4994 w 5859"/>
                <a:gd name="T59" fmla="*/ 2866 h 4394"/>
                <a:gd name="T60" fmla="*/ 4817 w 5859"/>
                <a:gd name="T61" fmla="*/ 2743 h 4394"/>
                <a:gd name="T62" fmla="*/ 4658 w 5859"/>
                <a:gd name="T63" fmla="*/ 2619 h 4394"/>
                <a:gd name="T64" fmla="*/ 4455 w 5859"/>
                <a:gd name="T65" fmla="*/ 2593 h 4394"/>
                <a:gd name="T66" fmla="*/ 4226 w 5859"/>
                <a:gd name="T67" fmla="*/ 2452 h 4394"/>
                <a:gd name="T68" fmla="*/ 3952 w 5859"/>
                <a:gd name="T69" fmla="*/ 2469 h 4394"/>
                <a:gd name="T70" fmla="*/ 3732 w 5859"/>
                <a:gd name="T71" fmla="*/ 2575 h 4394"/>
                <a:gd name="T72" fmla="*/ 3467 w 5859"/>
                <a:gd name="T73" fmla="*/ 2593 h 4394"/>
                <a:gd name="T74" fmla="*/ 3193 w 5859"/>
                <a:gd name="T75" fmla="*/ 2381 h 4394"/>
                <a:gd name="T76" fmla="*/ 2982 w 5859"/>
                <a:gd name="T77" fmla="*/ 2566 h 4394"/>
                <a:gd name="T78" fmla="*/ 2690 w 5859"/>
                <a:gd name="T79" fmla="*/ 2716 h 4394"/>
                <a:gd name="T80" fmla="*/ 2346 w 5859"/>
                <a:gd name="T81" fmla="*/ 2708 h 4394"/>
                <a:gd name="T82" fmla="*/ 2073 w 5859"/>
                <a:gd name="T83" fmla="*/ 2769 h 4394"/>
                <a:gd name="T84" fmla="*/ 1764 w 5859"/>
                <a:gd name="T85" fmla="*/ 2725 h 4394"/>
                <a:gd name="T86" fmla="*/ 1526 w 5859"/>
                <a:gd name="T87" fmla="*/ 2611 h 4394"/>
                <a:gd name="T88" fmla="*/ 1578 w 5859"/>
                <a:gd name="T89" fmla="*/ 2399 h 4394"/>
                <a:gd name="T90" fmla="*/ 1517 w 5859"/>
                <a:gd name="T91" fmla="*/ 2187 h 4394"/>
                <a:gd name="T92" fmla="*/ 1368 w 5859"/>
                <a:gd name="T93" fmla="*/ 2108 h 4394"/>
                <a:gd name="T94" fmla="*/ 1094 w 5859"/>
                <a:gd name="T95" fmla="*/ 2072 h 4394"/>
                <a:gd name="T96" fmla="*/ 1121 w 5859"/>
                <a:gd name="T97" fmla="*/ 1843 h 4394"/>
                <a:gd name="T98" fmla="*/ 971 w 5859"/>
                <a:gd name="T99" fmla="*/ 1649 h 4394"/>
                <a:gd name="T100" fmla="*/ 582 w 5859"/>
                <a:gd name="T101" fmla="*/ 1473 h 4394"/>
                <a:gd name="T102" fmla="*/ 326 w 5859"/>
                <a:gd name="T103" fmla="*/ 1350 h 4394"/>
                <a:gd name="T104" fmla="*/ 123 w 5859"/>
                <a:gd name="T105" fmla="*/ 1209 h 4394"/>
                <a:gd name="T106" fmla="*/ 62 w 5859"/>
                <a:gd name="T107" fmla="*/ 997 h 4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59" h="4394">
                  <a:moveTo>
                    <a:pt x="0" y="856"/>
                  </a:moveTo>
                  <a:lnTo>
                    <a:pt x="600" y="662"/>
                  </a:lnTo>
                  <a:lnTo>
                    <a:pt x="688" y="679"/>
                  </a:lnTo>
                  <a:lnTo>
                    <a:pt x="741" y="653"/>
                  </a:lnTo>
                  <a:lnTo>
                    <a:pt x="803" y="670"/>
                  </a:lnTo>
                  <a:lnTo>
                    <a:pt x="865" y="670"/>
                  </a:lnTo>
                  <a:lnTo>
                    <a:pt x="865" y="714"/>
                  </a:lnTo>
                  <a:lnTo>
                    <a:pt x="953" y="714"/>
                  </a:lnTo>
                  <a:lnTo>
                    <a:pt x="953" y="785"/>
                  </a:lnTo>
                  <a:lnTo>
                    <a:pt x="1015" y="759"/>
                  </a:lnTo>
                  <a:lnTo>
                    <a:pt x="1068" y="803"/>
                  </a:lnTo>
                  <a:lnTo>
                    <a:pt x="1129" y="785"/>
                  </a:lnTo>
                  <a:lnTo>
                    <a:pt x="1209" y="759"/>
                  </a:lnTo>
                  <a:lnTo>
                    <a:pt x="1262" y="794"/>
                  </a:lnTo>
                  <a:lnTo>
                    <a:pt x="1332" y="820"/>
                  </a:lnTo>
                  <a:lnTo>
                    <a:pt x="1421" y="873"/>
                  </a:lnTo>
                  <a:lnTo>
                    <a:pt x="1508" y="847"/>
                  </a:lnTo>
                  <a:lnTo>
                    <a:pt x="1552" y="803"/>
                  </a:lnTo>
                  <a:lnTo>
                    <a:pt x="1587" y="759"/>
                  </a:lnTo>
                  <a:lnTo>
                    <a:pt x="1658" y="785"/>
                  </a:lnTo>
                  <a:lnTo>
                    <a:pt x="1720" y="838"/>
                  </a:lnTo>
                  <a:lnTo>
                    <a:pt x="1790" y="864"/>
                  </a:lnTo>
                  <a:lnTo>
                    <a:pt x="1843" y="847"/>
                  </a:lnTo>
                  <a:lnTo>
                    <a:pt x="1887" y="794"/>
                  </a:lnTo>
                  <a:lnTo>
                    <a:pt x="1949" y="812"/>
                  </a:lnTo>
                  <a:lnTo>
                    <a:pt x="2029" y="856"/>
                  </a:lnTo>
                  <a:lnTo>
                    <a:pt x="2099" y="917"/>
                  </a:lnTo>
                  <a:lnTo>
                    <a:pt x="2161" y="926"/>
                  </a:lnTo>
                  <a:lnTo>
                    <a:pt x="2214" y="864"/>
                  </a:lnTo>
                  <a:lnTo>
                    <a:pt x="2258" y="794"/>
                  </a:lnTo>
                  <a:lnTo>
                    <a:pt x="2302" y="776"/>
                  </a:lnTo>
                  <a:lnTo>
                    <a:pt x="2355" y="829"/>
                  </a:lnTo>
                  <a:lnTo>
                    <a:pt x="2408" y="847"/>
                  </a:lnTo>
                  <a:lnTo>
                    <a:pt x="2479" y="856"/>
                  </a:lnTo>
                  <a:lnTo>
                    <a:pt x="2532" y="776"/>
                  </a:lnTo>
                  <a:lnTo>
                    <a:pt x="2576" y="714"/>
                  </a:lnTo>
                  <a:lnTo>
                    <a:pt x="2584" y="644"/>
                  </a:lnTo>
                  <a:lnTo>
                    <a:pt x="2611" y="573"/>
                  </a:lnTo>
                  <a:lnTo>
                    <a:pt x="2682" y="538"/>
                  </a:lnTo>
                  <a:lnTo>
                    <a:pt x="2743" y="520"/>
                  </a:lnTo>
                  <a:lnTo>
                    <a:pt x="2761" y="450"/>
                  </a:lnTo>
                  <a:lnTo>
                    <a:pt x="2796" y="406"/>
                  </a:lnTo>
                  <a:lnTo>
                    <a:pt x="2885" y="432"/>
                  </a:lnTo>
                  <a:lnTo>
                    <a:pt x="2964" y="450"/>
                  </a:lnTo>
                  <a:lnTo>
                    <a:pt x="3052" y="414"/>
                  </a:lnTo>
                  <a:lnTo>
                    <a:pt x="3079" y="335"/>
                  </a:lnTo>
                  <a:lnTo>
                    <a:pt x="3105" y="273"/>
                  </a:lnTo>
                  <a:lnTo>
                    <a:pt x="3149" y="238"/>
                  </a:lnTo>
                  <a:lnTo>
                    <a:pt x="3211" y="212"/>
                  </a:lnTo>
                  <a:lnTo>
                    <a:pt x="3238" y="150"/>
                  </a:lnTo>
                  <a:lnTo>
                    <a:pt x="3264" y="123"/>
                  </a:lnTo>
                  <a:lnTo>
                    <a:pt x="3352" y="97"/>
                  </a:lnTo>
                  <a:lnTo>
                    <a:pt x="3485" y="97"/>
                  </a:lnTo>
                  <a:lnTo>
                    <a:pt x="3555" y="70"/>
                  </a:lnTo>
                  <a:lnTo>
                    <a:pt x="3564" y="0"/>
                  </a:lnTo>
                  <a:lnTo>
                    <a:pt x="3617" y="44"/>
                  </a:lnTo>
                  <a:lnTo>
                    <a:pt x="3696" y="35"/>
                  </a:lnTo>
                  <a:lnTo>
                    <a:pt x="3758" y="17"/>
                  </a:lnTo>
                  <a:lnTo>
                    <a:pt x="3785" y="62"/>
                  </a:lnTo>
                  <a:lnTo>
                    <a:pt x="3793" y="106"/>
                  </a:lnTo>
                  <a:lnTo>
                    <a:pt x="3873" y="123"/>
                  </a:lnTo>
                  <a:lnTo>
                    <a:pt x="3917" y="150"/>
                  </a:lnTo>
                  <a:lnTo>
                    <a:pt x="3970" y="123"/>
                  </a:lnTo>
                  <a:lnTo>
                    <a:pt x="4032" y="185"/>
                  </a:lnTo>
                  <a:lnTo>
                    <a:pt x="4076" y="229"/>
                  </a:lnTo>
                  <a:lnTo>
                    <a:pt x="3996" y="273"/>
                  </a:lnTo>
                  <a:lnTo>
                    <a:pt x="4067" y="326"/>
                  </a:lnTo>
                  <a:lnTo>
                    <a:pt x="4102" y="353"/>
                  </a:lnTo>
                  <a:lnTo>
                    <a:pt x="4111" y="423"/>
                  </a:lnTo>
                  <a:lnTo>
                    <a:pt x="4217" y="450"/>
                  </a:lnTo>
                  <a:lnTo>
                    <a:pt x="4261" y="406"/>
                  </a:lnTo>
                  <a:lnTo>
                    <a:pt x="4367" y="459"/>
                  </a:lnTo>
                  <a:lnTo>
                    <a:pt x="4411" y="441"/>
                  </a:lnTo>
                  <a:lnTo>
                    <a:pt x="4447" y="467"/>
                  </a:lnTo>
                  <a:lnTo>
                    <a:pt x="4561" y="476"/>
                  </a:lnTo>
                  <a:lnTo>
                    <a:pt x="4614" y="547"/>
                  </a:lnTo>
                  <a:lnTo>
                    <a:pt x="4685" y="573"/>
                  </a:lnTo>
                  <a:lnTo>
                    <a:pt x="4755" y="582"/>
                  </a:lnTo>
                  <a:lnTo>
                    <a:pt x="4791" y="520"/>
                  </a:lnTo>
                  <a:lnTo>
                    <a:pt x="4852" y="520"/>
                  </a:lnTo>
                  <a:lnTo>
                    <a:pt x="4905" y="538"/>
                  </a:lnTo>
                  <a:lnTo>
                    <a:pt x="4870" y="582"/>
                  </a:lnTo>
                  <a:lnTo>
                    <a:pt x="4808" y="626"/>
                  </a:lnTo>
                  <a:lnTo>
                    <a:pt x="4791" y="697"/>
                  </a:lnTo>
                  <a:lnTo>
                    <a:pt x="4861" y="688"/>
                  </a:lnTo>
                  <a:lnTo>
                    <a:pt x="4870" y="767"/>
                  </a:lnTo>
                  <a:lnTo>
                    <a:pt x="4861" y="838"/>
                  </a:lnTo>
                  <a:lnTo>
                    <a:pt x="4817" y="856"/>
                  </a:lnTo>
                  <a:lnTo>
                    <a:pt x="4808" y="900"/>
                  </a:lnTo>
                  <a:lnTo>
                    <a:pt x="4852" y="953"/>
                  </a:lnTo>
                  <a:lnTo>
                    <a:pt x="4905" y="997"/>
                  </a:lnTo>
                  <a:lnTo>
                    <a:pt x="4870" y="1059"/>
                  </a:lnTo>
                  <a:lnTo>
                    <a:pt x="4808" y="1085"/>
                  </a:lnTo>
                  <a:lnTo>
                    <a:pt x="4835" y="1129"/>
                  </a:lnTo>
                  <a:lnTo>
                    <a:pt x="4914" y="1129"/>
                  </a:lnTo>
                  <a:lnTo>
                    <a:pt x="4923" y="1191"/>
                  </a:lnTo>
                  <a:lnTo>
                    <a:pt x="4985" y="1235"/>
                  </a:lnTo>
                  <a:lnTo>
                    <a:pt x="5038" y="1191"/>
                  </a:lnTo>
                  <a:lnTo>
                    <a:pt x="5064" y="1138"/>
                  </a:lnTo>
                  <a:lnTo>
                    <a:pt x="4994" y="1120"/>
                  </a:lnTo>
                  <a:lnTo>
                    <a:pt x="5038" y="1085"/>
                  </a:lnTo>
                  <a:lnTo>
                    <a:pt x="5117" y="1085"/>
                  </a:lnTo>
                  <a:lnTo>
                    <a:pt x="5170" y="1076"/>
                  </a:lnTo>
                  <a:lnTo>
                    <a:pt x="5250" y="1067"/>
                  </a:lnTo>
                  <a:lnTo>
                    <a:pt x="5214" y="1120"/>
                  </a:lnTo>
                  <a:lnTo>
                    <a:pt x="5214" y="1182"/>
                  </a:lnTo>
                  <a:lnTo>
                    <a:pt x="5276" y="1200"/>
                  </a:lnTo>
                  <a:lnTo>
                    <a:pt x="5329" y="1173"/>
                  </a:lnTo>
                  <a:lnTo>
                    <a:pt x="5355" y="1138"/>
                  </a:lnTo>
                  <a:lnTo>
                    <a:pt x="5426" y="1209"/>
                  </a:lnTo>
                  <a:lnTo>
                    <a:pt x="5435" y="1147"/>
                  </a:lnTo>
                  <a:lnTo>
                    <a:pt x="5479" y="1120"/>
                  </a:lnTo>
                  <a:lnTo>
                    <a:pt x="5532" y="1165"/>
                  </a:lnTo>
                  <a:lnTo>
                    <a:pt x="5558" y="1217"/>
                  </a:lnTo>
                  <a:lnTo>
                    <a:pt x="5523" y="1253"/>
                  </a:lnTo>
                  <a:lnTo>
                    <a:pt x="5567" y="1332"/>
                  </a:lnTo>
                  <a:lnTo>
                    <a:pt x="5638" y="1262"/>
                  </a:lnTo>
                  <a:lnTo>
                    <a:pt x="5700" y="1297"/>
                  </a:lnTo>
                  <a:lnTo>
                    <a:pt x="5761" y="1279"/>
                  </a:lnTo>
                  <a:lnTo>
                    <a:pt x="5779" y="1209"/>
                  </a:lnTo>
                  <a:lnTo>
                    <a:pt x="5779" y="1165"/>
                  </a:lnTo>
                  <a:lnTo>
                    <a:pt x="5814" y="1129"/>
                  </a:lnTo>
                  <a:lnTo>
                    <a:pt x="5858" y="1182"/>
                  </a:lnTo>
                  <a:lnTo>
                    <a:pt x="5823" y="1279"/>
                  </a:lnTo>
                  <a:lnTo>
                    <a:pt x="5814" y="1367"/>
                  </a:lnTo>
                  <a:lnTo>
                    <a:pt x="5841" y="1429"/>
                  </a:lnTo>
                  <a:lnTo>
                    <a:pt x="5814" y="1500"/>
                  </a:lnTo>
                  <a:lnTo>
                    <a:pt x="5788" y="1587"/>
                  </a:lnTo>
                  <a:lnTo>
                    <a:pt x="5797" y="1640"/>
                  </a:lnTo>
                  <a:lnTo>
                    <a:pt x="5250" y="4393"/>
                  </a:lnTo>
                  <a:lnTo>
                    <a:pt x="5197" y="4358"/>
                  </a:lnTo>
                  <a:lnTo>
                    <a:pt x="5170" y="4287"/>
                  </a:lnTo>
                  <a:lnTo>
                    <a:pt x="5117" y="4261"/>
                  </a:lnTo>
                  <a:lnTo>
                    <a:pt x="5100" y="4208"/>
                  </a:lnTo>
                  <a:lnTo>
                    <a:pt x="5100" y="4146"/>
                  </a:lnTo>
                  <a:lnTo>
                    <a:pt x="5064" y="4102"/>
                  </a:lnTo>
                  <a:lnTo>
                    <a:pt x="4985" y="4084"/>
                  </a:lnTo>
                  <a:lnTo>
                    <a:pt x="4941" y="4058"/>
                  </a:lnTo>
                  <a:lnTo>
                    <a:pt x="4888" y="4005"/>
                  </a:lnTo>
                  <a:lnTo>
                    <a:pt x="4861" y="3961"/>
                  </a:lnTo>
                  <a:lnTo>
                    <a:pt x="4782" y="3934"/>
                  </a:lnTo>
                  <a:lnTo>
                    <a:pt x="4729" y="3987"/>
                  </a:lnTo>
                  <a:lnTo>
                    <a:pt x="4676" y="4040"/>
                  </a:lnTo>
                  <a:lnTo>
                    <a:pt x="4579" y="4014"/>
                  </a:lnTo>
                  <a:lnTo>
                    <a:pt x="4508" y="4014"/>
                  </a:lnTo>
                  <a:lnTo>
                    <a:pt x="4411" y="4022"/>
                  </a:lnTo>
                  <a:lnTo>
                    <a:pt x="4341" y="4005"/>
                  </a:lnTo>
                  <a:lnTo>
                    <a:pt x="5108" y="2911"/>
                  </a:lnTo>
                  <a:lnTo>
                    <a:pt x="5082" y="2805"/>
                  </a:lnTo>
                  <a:lnTo>
                    <a:pt x="4994" y="2866"/>
                  </a:lnTo>
                  <a:lnTo>
                    <a:pt x="4994" y="2796"/>
                  </a:lnTo>
                  <a:lnTo>
                    <a:pt x="4932" y="2805"/>
                  </a:lnTo>
                  <a:lnTo>
                    <a:pt x="4923" y="2752"/>
                  </a:lnTo>
                  <a:lnTo>
                    <a:pt x="4905" y="2699"/>
                  </a:lnTo>
                  <a:lnTo>
                    <a:pt x="4817" y="2743"/>
                  </a:lnTo>
                  <a:lnTo>
                    <a:pt x="4764" y="2725"/>
                  </a:lnTo>
                  <a:lnTo>
                    <a:pt x="4817" y="2681"/>
                  </a:lnTo>
                  <a:lnTo>
                    <a:pt x="4764" y="2664"/>
                  </a:lnTo>
                  <a:lnTo>
                    <a:pt x="4702" y="2690"/>
                  </a:lnTo>
                  <a:lnTo>
                    <a:pt x="4658" y="2619"/>
                  </a:lnTo>
                  <a:lnTo>
                    <a:pt x="4614" y="2646"/>
                  </a:lnTo>
                  <a:lnTo>
                    <a:pt x="4552" y="2602"/>
                  </a:lnTo>
                  <a:lnTo>
                    <a:pt x="4535" y="2664"/>
                  </a:lnTo>
                  <a:lnTo>
                    <a:pt x="4464" y="2655"/>
                  </a:lnTo>
                  <a:lnTo>
                    <a:pt x="4455" y="2593"/>
                  </a:lnTo>
                  <a:lnTo>
                    <a:pt x="4429" y="2540"/>
                  </a:lnTo>
                  <a:lnTo>
                    <a:pt x="4349" y="2531"/>
                  </a:lnTo>
                  <a:lnTo>
                    <a:pt x="4296" y="2487"/>
                  </a:lnTo>
                  <a:lnTo>
                    <a:pt x="4235" y="2496"/>
                  </a:lnTo>
                  <a:lnTo>
                    <a:pt x="4226" y="2452"/>
                  </a:lnTo>
                  <a:lnTo>
                    <a:pt x="4164" y="2408"/>
                  </a:lnTo>
                  <a:lnTo>
                    <a:pt x="4102" y="2434"/>
                  </a:lnTo>
                  <a:lnTo>
                    <a:pt x="4032" y="2399"/>
                  </a:lnTo>
                  <a:lnTo>
                    <a:pt x="4041" y="2487"/>
                  </a:lnTo>
                  <a:lnTo>
                    <a:pt x="3952" y="2469"/>
                  </a:lnTo>
                  <a:lnTo>
                    <a:pt x="3882" y="2461"/>
                  </a:lnTo>
                  <a:lnTo>
                    <a:pt x="3873" y="2514"/>
                  </a:lnTo>
                  <a:lnTo>
                    <a:pt x="3846" y="2575"/>
                  </a:lnTo>
                  <a:lnTo>
                    <a:pt x="3776" y="2593"/>
                  </a:lnTo>
                  <a:lnTo>
                    <a:pt x="3732" y="2575"/>
                  </a:lnTo>
                  <a:lnTo>
                    <a:pt x="3652" y="2602"/>
                  </a:lnTo>
                  <a:lnTo>
                    <a:pt x="3599" y="2611"/>
                  </a:lnTo>
                  <a:lnTo>
                    <a:pt x="3538" y="2558"/>
                  </a:lnTo>
                  <a:lnTo>
                    <a:pt x="3502" y="2487"/>
                  </a:lnTo>
                  <a:lnTo>
                    <a:pt x="3467" y="2593"/>
                  </a:lnTo>
                  <a:lnTo>
                    <a:pt x="3440" y="2478"/>
                  </a:lnTo>
                  <a:lnTo>
                    <a:pt x="3352" y="2461"/>
                  </a:lnTo>
                  <a:lnTo>
                    <a:pt x="3308" y="2434"/>
                  </a:lnTo>
                  <a:lnTo>
                    <a:pt x="3202" y="2452"/>
                  </a:lnTo>
                  <a:lnTo>
                    <a:pt x="3193" y="2381"/>
                  </a:lnTo>
                  <a:lnTo>
                    <a:pt x="3132" y="2408"/>
                  </a:lnTo>
                  <a:lnTo>
                    <a:pt x="3070" y="2425"/>
                  </a:lnTo>
                  <a:lnTo>
                    <a:pt x="3043" y="2496"/>
                  </a:lnTo>
                  <a:lnTo>
                    <a:pt x="3035" y="2549"/>
                  </a:lnTo>
                  <a:lnTo>
                    <a:pt x="2982" y="2566"/>
                  </a:lnTo>
                  <a:lnTo>
                    <a:pt x="2973" y="2611"/>
                  </a:lnTo>
                  <a:lnTo>
                    <a:pt x="2902" y="2611"/>
                  </a:lnTo>
                  <a:lnTo>
                    <a:pt x="2814" y="2593"/>
                  </a:lnTo>
                  <a:lnTo>
                    <a:pt x="2752" y="2646"/>
                  </a:lnTo>
                  <a:lnTo>
                    <a:pt x="2690" y="2716"/>
                  </a:lnTo>
                  <a:lnTo>
                    <a:pt x="2637" y="2708"/>
                  </a:lnTo>
                  <a:lnTo>
                    <a:pt x="2567" y="2734"/>
                  </a:lnTo>
                  <a:lnTo>
                    <a:pt x="2496" y="2752"/>
                  </a:lnTo>
                  <a:lnTo>
                    <a:pt x="2434" y="2716"/>
                  </a:lnTo>
                  <a:lnTo>
                    <a:pt x="2346" y="2708"/>
                  </a:lnTo>
                  <a:lnTo>
                    <a:pt x="2267" y="2725"/>
                  </a:lnTo>
                  <a:lnTo>
                    <a:pt x="2205" y="2699"/>
                  </a:lnTo>
                  <a:lnTo>
                    <a:pt x="2152" y="2672"/>
                  </a:lnTo>
                  <a:lnTo>
                    <a:pt x="2117" y="2725"/>
                  </a:lnTo>
                  <a:lnTo>
                    <a:pt x="2073" y="2769"/>
                  </a:lnTo>
                  <a:lnTo>
                    <a:pt x="2037" y="2699"/>
                  </a:lnTo>
                  <a:lnTo>
                    <a:pt x="2011" y="2752"/>
                  </a:lnTo>
                  <a:lnTo>
                    <a:pt x="1896" y="2761"/>
                  </a:lnTo>
                  <a:lnTo>
                    <a:pt x="1799" y="2778"/>
                  </a:lnTo>
                  <a:lnTo>
                    <a:pt x="1764" y="2725"/>
                  </a:lnTo>
                  <a:lnTo>
                    <a:pt x="1764" y="2690"/>
                  </a:lnTo>
                  <a:lnTo>
                    <a:pt x="1711" y="2672"/>
                  </a:lnTo>
                  <a:lnTo>
                    <a:pt x="1631" y="2672"/>
                  </a:lnTo>
                  <a:lnTo>
                    <a:pt x="1552" y="2646"/>
                  </a:lnTo>
                  <a:lnTo>
                    <a:pt x="1526" y="2611"/>
                  </a:lnTo>
                  <a:lnTo>
                    <a:pt x="1491" y="2540"/>
                  </a:lnTo>
                  <a:lnTo>
                    <a:pt x="1543" y="2522"/>
                  </a:lnTo>
                  <a:lnTo>
                    <a:pt x="1570" y="2478"/>
                  </a:lnTo>
                  <a:lnTo>
                    <a:pt x="1623" y="2443"/>
                  </a:lnTo>
                  <a:lnTo>
                    <a:pt x="1578" y="2399"/>
                  </a:lnTo>
                  <a:lnTo>
                    <a:pt x="1614" y="2372"/>
                  </a:lnTo>
                  <a:lnTo>
                    <a:pt x="1561" y="2319"/>
                  </a:lnTo>
                  <a:lnTo>
                    <a:pt x="1570" y="2258"/>
                  </a:lnTo>
                  <a:lnTo>
                    <a:pt x="1570" y="2205"/>
                  </a:lnTo>
                  <a:lnTo>
                    <a:pt x="1517" y="2187"/>
                  </a:lnTo>
                  <a:lnTo>
                    <a:pt x="1517" y="2134"/>
                  </a:lnTo>
                  <a:lnTo>
                    <a:pt x="1456" y="2143"/>
                  </a:lnTo>
                  <a:lnTo>
                    <a:pt x="1447" y="2081"/>
                  </a:lnTo>
                  <a:lnTo>
                    <a:pt x="1421" y="2134"/>
                  </a:lnTo>
                  <a:lnTo>
                    <a:pt x="1368" y="2108"/>
                  </a:lnTo>
                  <a:lnTo>
                    <a:pt x="1324" y="2143"/>
                  </a:lnTo>
                  <a:lnTo>
                    <a:pt x="1244" y="2143"/>
                  </a:lnTo>
                  <a:lnTo>
                    <a:pt x="1191" y="2125"/>
                  </a:lnTo>
                  <a:lnTo>
                    <a:pt x="1147" y="2072"/>
                  </a:lnTo>
                  <a:lnTo>
                    <a:pt x="1094" y="2072"/>
                  </a:lnTo>
                  <a:lnTo>
                    <a:pt x="1050" y="2019"/>
                  </a:lnTo>
                  <a:lnTo>
                    <a:pt x="1068" y="1958"/>
                  </a:lnTo>
                  <a:lnTo>
                    <a:pt x="1138" y="1914"/>
                  </a:lnTo>
                  <a:lnTo>
                    <a:pt x="1076" y="1896"/>
                  </a:lnTo>
                  <a:lnTo>
                    <a:pt x="1121" y="1843"/>
                  </a:lnTo>
                  <a:lnTo>
                    <a:pt x="1059" y="1808"/>
                  </a:lnTo>
                  <a:lnTo>
                    <a:pt x="1015" y="1772"/>
                  </a:lnTo>
                  <a:lnTo>
                    <a:pt x="1032" y="1737"/>
                  </a:lnTo>
                  <a:lnTo>
                    <a:pt x="979" y="1702"/>
                  </a:lnTo>
                  <a:lnTo>
                    <a:pt x="971" y="1649"/>
                  </a:lnTo>
                  <a:lnTo>
                    <a:pt x="909" y="1605"/>
                  </a:lnTo>
                  <a:lnTo>
                    <a:pt x="873" y="1578"/>
                  </a:lnTo>
                  <a:lnTo>
                    <a:pt x="662" y="1562"/>
                  </a:lnTo>
                  <a:lnTo>
                    <a:pt x="618" y="1535"/>
                  </a:lnTo>
                  <a:lnTo>
                    <a:pt x="582" y="1473"/>
                  </a:lnTo>
                  <a:lnTo>
                    <a:pt x="556" y="1420"/>
                  </a:lnTo>
                  <a:lnTo>
                    <a:pt x="503" y="1456"/>
                  </a:lnTo>
                  <a:lnTo>
                    <a:pt x="450" y="1438"/>
                  </a:lnTo>
                  <a:lnTo>
                    <a:pt x="423" y="1385"/>
                  </a:lnTo>
                  <a:lnTo>
                    <a:pt x="326" y="1350"/>
                  </a:lnTo>
                  <a:lnTo>
                    <a:pt x="256" y="1332"/>
                  </a:lnTo>
                  <a:lnTo>
                    <a:pt x="194" y="1350"/>
                  </a:lnTo>
                  <a:lnTo>
                    <a:pt x="141" y="1306"/>
                  </a:lnTo>
                  <a:lnTo>
                    <a:pt x="150" y="1253"/>
                  </a:lnTo>
                  <a:lnTo>
                    <a:pt x="123" y="1209"/>
                  </a:lnTo>
                  <a:lnTo>
                    <a:pt x="159" y="1165"/>
                  </a:lnTo>
                  <a:lnTo>
                    <a:pt x="123" y="1112"/>
                  </a:lnTo>
                  <a:lnTo>
                    <a:pt x="79" y="1085"/>
                  </a:lnTo>
                  <a:lnTo>
                    <a:pt x="0" y="1041"/>
                  </a:lnTo>
                  <a:lnTo>
                    <a:pt x="62" y="997"/>
                  </a:lnTo>
                  <a:lnTo>
                    <a:pt x="53" y="944"/>
                  </a:lnTo>
                  <a:lnTo>
                    <a:pt x="0" y="85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5" name="Freeform 31">
              <a:extLst>
                <a:ext uri="{FF2B5EF4-FFF2-40B4-BE49-F238E27FC236}">
                  <a16:creationId xmlns:a16="http://schemas.microsoft.com/office/drawing/2014/main" id="{41F87952-9F6F-754E-B14B-98847A222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737" y="596900"/>
              <a:ext cx="231775" cy="288925"/>
            </a:xfrm>
            <a:custGeom>
              <a:avLst/>
              <a:gdLst>
                <a:gd name="T0" fmla="*/ 573 w 645"/>
                <a:gd name="T1" fmla="*/ 0 h 804"/>
                <a:gd name="T2" fmla="*/ 485 w 645"/>
                <a:gd name="T3" fmla="*/ 0 h 804"/>
                <a:gd name="T4" fmla="*/ 379 w 645"/>
                <a:gd name="T5" fmla="*/ 18 h 804"/>
                <a:gd name="T6" fmla="*/ 317 w 645"/>
                <a:gd name="T7" fmla="*/ 70 h 804"/>
                <a:gd name="T8" fmla="*/ 265 w 645"/>
                <a:gd name="T9" fmla="*/ 123 h 804"/>
                <a:gd name="T10" fmla="*/ 212 w 645"/>
                <a:gd name="T11" fmla="*/ 141 h 804"/>
                <a:gd name="T12" fmla="*/ 194 w 645"/>
                <a:gd name="T13" fmla="*/ 176 h 804"/>
                <a:gd name="T14" fmla="*/ 123 w 645"/>
                <a:gd name="T15" fmla="*/ 203 h 804"/>
                <a:gd name="T16" fmla="*/ 44 w 645"/>
                <a:gd name="T17" fmla="*/ 212 h 804"/>
                <a:gd name="T18" fmla="*/ 9 w 645"/>
                <a:gd name="T19" fmla="*/ 265 h 804"/>
                <a:gd name="T20" fmla="*/ 0 w 645"/>
                <a:gd name="T21" fmla="*/ 326 h 804"/>
                <a:gd name="T22" fmla="*/ 9 w 645"/>
                <a:gd name="T23" fmla="*/ 388 h 804"/>
                <a:gd name="T24" fmla="*/ 17 w 645"/>
                <a:gd name="T25" fmla="*/ 450 h 804"/>
                <a:gd name="T26" fmla="*/ 9 w 645"/>
                <a:gd name="T27" fmla="*/ 512 h 804"/>
                <a:gd name="T28" fmla="*/ 53 w 645"/>
                <a:gd name="T29" fmla="*/ 547 h 804"/>
                <a:gd name="T30" fmla="*/ 62 w 645"/>
                <a:gd name="T31" fmla="*/ 600 h 804"/>
                <a:gd name="T32" fmla="*/ 123 w 645"/>
                <a:gd name="T33" fmla="*/ 600 h 804"/>
                <a:gd name="T34" fmla="*/ 176 w 645"/>
                <a:gd name="T35" fmla="*/ 635 h 804"/>
                <a:gd name="T36" fmla="*/ 185 w 645"/>
                <a:gd name="T37" fmla="*/ 688 h 804"/>
                <a:gd name="T38" fmla="*/ 256 w 645"/>
                <a:gd name="T39" fmla="*/ 679 h 804"/>
                <a:gd name="T40" fmla="*/ 335 w 645"/>
                <a:gd name="T41" fmla="*/ 697 h 804"/>
                <a:gd name="T42" fmla="*/ 379 w 645"/>
                <a:gd name="T43" fmla="*/ 715 h 804"/>
                <a:gd name="T44" fmla="*/ 432 w 645"/>
                <a:gd name="T45" fmla="*/ 803 h 804"/>
                <a:gd name="T46" fmla="*/ 476 w 645"/>
                <a:gd name="T47" fmla="*/ 768 h 804"/>
                <a:gd name="T48" fmla="*/ 503 w 645"/>
                <a:gd name="T49" fmla="*/ 706 h 804"/>
                <a:gd name="T50" fmla="*/ 520 w 645"/>
                <a:gd name="T51" fmla="*/ 662 h 804"/>
                <a:gd name="T52" fmla="*/ 547 w 645"/>
                <a:gd name="T53" fmla="*/ 591 h 804"/>
                <a:gd name="T54" fmla="*/ 556 w 645"/>
                <a:gd name="T55" fmla="*/ 538 h 804"/>
                <a:gd name="T56" fmla="*/ 600 w 645"/>
                <a:gd name="T57" fmla="*/ 476 h 804"/>
                <a:gd name="T58" fmla="*/ 626 w 645"/>
                <a:gd name="T59" fmla="*/ 423 h 804"/>
                <a:gd name="T60" fmla="*/ 626 w 645"/>
                <a:gd name="T61" fmla="*/ 353 h 804"/>
                <a:gd name="T62" fmla="*/ 609 w 645"/>
                <a:gd name="T63" fmla="*/ 300 h 804"/>
                <a:gd name="T64" fmla="*/ 644 w 645"/>
                <a:gd name="T65" fmla="*/ 238 h 804"/>
                <a:gd name="T66" fmla="*/ 618 w 645"/>
                <a:gd name="T67" fmla="*/ 176 h 804"/>
                <a:gd name="T68" fmla="*/ 618 w 645"/>
                <a:gd name="T69" fmla="*/ 70 h 804"/>
                <a:gd name="T70" fmla="*/ 573 w 645"/>
                <a:gd name="T71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5" h="804">
                  <a:moveTo>
                    <a:pt x="573" y="0"/>
                  </a:moveTo>
                  <a:lnTo>
                    <a:pt x="485" y="0"/>
                  </a:lnTo>
                  <a:lnTo>
                    <a:pt x="379" y="18"/>
                  </a:lnTo>
                  <a:lnTo>
                    <a:pt x="317" y="70"/>
                  </a:lnTo>
                  <a:lnTo>
                    <a:pt x="265" y="123"/>
                  </a:lnTo>
                  <a:lnTo>
                    <a:pt x="212" y="141"/>
                  </a:lnTo>
                  <a:lnTo>
                    <a:pt x="194" y="176"/>
                  </a:lnTo>
                  <a:lnTo>
                    <a:pt x="123" y="203"/>
                  </a:lnTo>
                  <a:lnTo>
                    <a:pt x="44" y="212"/>
                  </a:lnTo>
                  <a:lnTo>
                    <a:pt x="9" y="265"/>
                  </a:lnTo>
                  <a:lnTo>
                    <a:pt x="0" y="326"/>
                  </a:lnTo>
                  <a:lnTo>
                    <a:pt x="9" y="388"/>
                  </a:lnTo>
                  <a:lnTo>
                    <a:pt x="17" y="450"/>
                  </a:lnTo>
                  <a:lnTo>
                    <a:pt x="9" y="512"/>
                  </a:lnTo>
                  <a:lnTo>
                    <a:pt x="53" y="547"/>
                  </a:lnTo>
                  <a:lnTo>
                    <a:pt x="62" y="600"/>
                  </a:lnTo>
                  <a:lnTo>
                    <a:pt x="123" y="600"/>
                  </a:lnTo>
                  <a:lnTo>
                    <a:pt x="176" y="635"/>
                  </a:lnTo>
                  <a:lnTo>
                    <a:pt x="185" y="688"/>
                  </a:lnTo>
                  <a:lnTo>
                    <a:pt x="256" y="679"/>
                  </a:lnTo>
                  <a:lnTo>
                    <a:pt x="335" y="697"/>
                  </a:lnTo>
                  <a:lnTo>
                    <a:pt x="379" y="715"/>
                  </a:lnTo>
                  <a:lnTo>
                    <a:pt x="432" y="803"/>
                  </a:lnTo>
                  <a:lnTo>
                    <a:pt x="476" y="768"/>
                  </a:lnTo>
                  <a:lnTo>
                    <a:pt x="503" y="706"/>
                  </a:lnTo>
                  <a:lnTo>
                    <a:pt x="520" y="662"/>
                  </a:lnTo>
                  <a:lnTo>
                    <a:pt x="547" y="591"/>
                  </a:lnTo>
                  <a:lnTo>
                    <a:pt x="556" y="538"/>
                  </a:lnTo>
                  <a:lnTo>
                    <a:pt x="600" y="476"/>
                  </a:lnTo>
                  <a:lnTo>
                    <a:pt x="626" y="423"/>
                  </a:lnTo>
                  <a:lnTo>
                    <a:pt x="626" y="353"/>
                  </a:lnTo>
                  <a:lnTo>
                    <a:pt x="609" y="300"/>
                  </a:lnTo>
                  <a:lnTo>
                    <a:pt x="644" y="238"/>
                  </a:lnTo>
                  <a:lnTo>
                    <a:pt x="618" y="176"/>
                  </a:lnTo>
                  <a:lnTo>
                    <a:pt x="618" y="70"/>
                  </a:lnTo>
                  <a:lnTo>
                    <a:pt x="57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6" name="Freeform 997">
              <a:extLst>
                <a:ext uri="{FF2B5EF4-FFF2-40B4-BE49-F238E27FC236}">
                  <a16:creationId xmlns:a16="http://schemas.microsoft.com/office/drawing/2014/main" id="{DF1EE6F0-F58F-DB49-865E-65A129FD5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22" y="79357"/>
              <a:ext cx="274764" cy="516091"/>
            </a:xfrm>
            <a:custGeom>
              <a:avLst/>
              <a:gdLst>
                <a:gd name="T0" fmla="*/ 6 w 13"/>
                <a:gd name="T1" fmla="*/ 0 h 24"/>
                <a:gd name="T2" fmla="*/ 3 w 13"/>
                <a:gd name="T3" fmla="*/ 3 h 24"/>
                <a:gd name="T4" fmla="*/ 3 w 13"/>
                <a:gd name="T5" fmla="*/ 6 h 24"/>
                <a:gd name="T6" fmla="*/ 1 w 13"/>
                <a:gd name="T7" fmla="*/ 8 h 24"/>
                <a:gd name="T8" fmla="*/ 0 w 13"/>
                <a:gd name="T9" fmla="*/ 13 h 24"/>
                <a:gd name="T10" fmla="*/ 2 w 13"/>
                <a:gd name="T11" fmla="*/ 17 h 24"/>
                <a:gd name="T12" fmla="*/ 1 w 13"/>
                <a:gd name="T13" fmla="*/ 21 h 24"/>
                <a:gd name="T14" fmla="*/ 4 w 13"/>
                <a:gd name="T15" fmla="*/ 24 h 24"/>
                <a:gd name="T16" fmla="*/ 8 w 13"/>
                <a:gd name="T17" fmla="*/ 19 h 24"/>
                <a:gd name="T18" fmla="*/ 9 w 13"/>
                <a:gd name="T19" fmla="*/ 13 h 24"/>
                <a:gd name="T20" fmla="*/ 10 w 13"/>
                <a:gd name="T21" fmla="*/ 6 h 24"/>
                <a:gd name="T22" fmla="*/ 13 w 13"/>
                <a:gd name="T23" fmla="*/ 5 h 24"/>
                <a:gd name="T24" fmla="*/ 6 w 13"/>
                <a:gd name="T25" fmla="*/ 0 h 24"/>
                <a:gd name="T26" fmla="*/ 6 w 13"/>
                <a:gd name="T27" fmla="*/ 0 h 24"/>
                <a:gd name="T28" fmla="*/ 6 w 13"/>
                <a:gd name="T29" fmla="*/ 0 h 24"/>
                <a:gd name="T30" fmla="*/ 6 w 13"/>
                <a:gd name="T31" fmla="*/ 0 h 24"/>
                <a:gd name="T32" fmla="*/ 6 w 13"/>
                <a:gd name="T33" fmla="*/ 0 h 24"/>
                <a:gd name="T34" fmla="*/ 6 w 13"/>
                <a:gd name="T35" fmla="*/ 0 h 24"/>
                <a:gd name="T36" fmla="*/ 6 w 13"/>
                <a:gd name="T37" fmla="*/ 0 h 24"/>
                <a:gd name="T38" fmla="*/ 6 w 13"/>
                <a:gd name="T39" fmla="*/ 0 h 24"/>
                <a:gd name="T40" fmla="*/ 6 w 13"/>
                <a:gd name="T41" fmla="*/ 0 h 24"/>
                <a:gd name="T42" fmla="*/ 6 w 13"/>
                <a:gd name="T43" fmla="*/ 0 h 24"/>
                <a:gd name="T44" fmla="*/ 6 w 13"/>
                <a:gd name="T45" fmla="*/ 0 h 24"/>
                <a:gd name="T46" fmla="*/ 6 w 13"/>
                <a:gd name="T47" fmla="*/ 0 h 24"/>
                <a:gd name="T48" fmla="*/ 6 w 13"/>
                <a:gd name="T49" fmla="*/ 0 h 24"/>
                <a:gd name="T50" fmla="*/ 6 w 13"/>
                <a:gd name="T51" fmla="*/ 0 h 24"/>
                <a:gd name="T52" fmla="*/ 6 w 13"/>
                <a:gd name="T53" fmla="*/ 0 h 24"/>
                <a:gd name="T54" fmla="*/ 6 w 13"/>
                <a:gd name="T55" fmla="*/ 0 h 24"/>
                <a:gd name="T56" fmla="*/ 6 w 13"/>
                <a:gd name="T57" fmla="*/ 0 h 24"/>
                <a:gd name="T58" fmla="*/ 6 w 13"/>
                <a:gd name="T59" fmla="*/ 0 h 24"/>
                <a:gd name="T60" fmla="*/ 6 w 13"/>
                <a:gd name="T61" fmla="*/ 0 h 24"/>
                <a:gd name="T62" fmla="*/ 6 w 13"/>
                <a:gd name="T63" fmla="*/ 0 h 24"/>
                <a:gd name="T64" fmla="*/ 6 w 13"/>
                <a:gd name="T6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24">
                  <a:moveTo>
                    <a:pt x="6" y="0"/>
                  </a:moveTo>
                  <a:lnTo>
                    <a:pt x="3" y="3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1" y="21"/>
                  </a:lnTo>
                  <a:lnTo>
                    <a:pt x="4" y="24"/>
                  </a:lnTo>
                  <a:lnTo>
                    <a:pt x="8" y="19"/>
                  </a:lnTo>
                  <a:lnTo>
                    <a:pt x="9" y="13"/>
                  </a:lnTo>
                  <a:lnTo>
                    <a:pt x="10" y="6"/>
                  </a:lnTo>
                  <a:lnTo>
                    <a:pt x="13" y="5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07" name="Freeform 998">
              <a:extLst>
                <a:ext uri="{FF2B5EF4-FFF2-40B4-BE49-F238E27FC236}">
                  <a16:creationId xmlns:a16="http://schemas.microsoft.com/office/drawing/2014/main" id="{C472AB94-36C7-584B-ACCD-3DD9929FE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138" y="19598"/>
              <a:ext cx="232497" cy="322567"/>
            </a:xfrm>
            <a:custGeom>
              <a:avLst/>
              <a:gdLst>
                <a:gd name="T0" fmla="*/ 5 w 11"/>
                <a:gd name="T1" fmla="*/ 0 h 15"/>
                <a:gd name="T2" fmla="*/ 9 w 11"/>
                <a:gd name="T3" fmla="*/ 2 h 15"/>
                <a:gd name="T4" fmla="*/ 11 w 11"/>
                <a:gd name="T5" fmla="*/ 6 h 15"/>
                <a:gd name="T6" fmla="*/ 10 w 11"/>
                <a:gd name="T7" fmla="*/ 11 h 15"/>
                <a:gd name="T8" fmla="*/ 3 w 11"/>
                <a:gd name="T9" fmla="*/ 15 h 15"/>
                <a:gd name="T10" fmla="*/ 0 w 11"/>
                <a:gd name="T11" fmla="*/ 9 h 15"/>
                <a:gd name="T12" fmla="*/ 1 w 11"/>
                <a:gd name="T13" fmla="*/ 3 h 15"/>
                <a:gd name="T14" fmla="*/ 5 w 11"/>
                <a:gd name="T15" fmla="*/ 0 h 15"/>
                <a:gd name="T16" fmla="*/ 5 w 11"/>
                <a:gd name="T17" fmla="*/ 0 h 15"/>
                <a:gd name="T18" fmla="*/ 5 w 11"/>
                <a:gd name="T19" fmla="*/ 0 h 15"/>
                <a:gd name="T20" fmla="*/ 5 w 11"/>
                <a:gd name="T21" fmla="*/ 0 h 15"/>
                <a:gd name="T22" fmla="*/ 5 w 11"/>
                <a:gd name="T23" fmla="*/ 0 h 15"/>
                <a:gd name="T24" fmla="*/ 5 w 11"/>
                <a:gd name="T25" fmla="*/ 0 h 15"/>
                <a:gd name="T26" fmla="*/ 5 w 11"/>
                <a:gd name="T27" fmla="*/ 0 h 15"/>
                <a:gd name="T28" fmla="*/ 5 w 11"/>
                <a:gd name="T29" fmla="*/ 0 h 15"/>
                <a:gd name="T30" fmla="*/ 5 w 11"/>
                <a:gd name="T31" fmla="*/ 0 h 15"/>
                <a:gd name="T32" fmla="*/ 5 w 11"/>
                <a:gd name="T33" fmla="*/ 0 h 15"/>
                <a:gd name="T34" fmla="*/ 5 w 11"/>
                <a:gd name="T35" fmla="*/ 0 h 15"/>
                <a:gd name="T36" fmla="*/ 5 w 11"/>
                <a:gd name="T37" fmla="*/ 0 h 15"/>
                <a:gd name="T38" fmla="*/ 5 w 11"/>
                <a:gd name="T39" fmla="*/ 0 h 15"/>
                <a:gd name="T40" fmla="*/ 5 w 11"/>
                <a:gd name="T41" fmla="*/ 0 h 15"/>
                <a:gd name="T42" fmla="*/ 5 w 11"/>
                <a:gd name="T43" fmla="*/ 0 h 15"/>
                <a:gd name="T44" fmla="*/ 5 w 11"/>
                <a:gd name="T45" fmla="*/ 0 h 15"/>
                <a:gd name="T46" fmla="*/ 5 w 11"/>
                <a:gd name="T47" fmla="*/ 0 h 15"/>
                <a:gd name="T48" fmla="*/ 5 w 11"/>
                <a:gd name="T49" fmla="*/ 0 h 15"/>
                <a:gd name="T50" fmla="*/ 5 w 11"/>
                <a:gd name="T5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15">
                  <a:moveTo>
                    <a:pt x="5" y="0"/>
                  </a:moveTo>
                  <a:lnTo>
                    <a:pt x="9" y="2"/>
                  </a:lnTo>
                  <a:lnTo>
                    <a:pt x="11" y="6"/>
                  </a:lnTo>
                  <a:lnTo>
                    <a:pt x="10" y="11"/>
                  </a:lnTo>
                  <a:lnTo>
                    <a:pt x="3" y="15"/>
                  </a:lnTo>
                  <a:lnTo>
                    <a:pt x="0" y="9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s-ES" dirty="0">
                <a:solidFill>
                  <a:srgbClr val="FF0000"/>
                </a:solidFill>
              </a:endParaRPr>
            </a:p>
          </p:txBody>
        </p:sp>
      </p:grp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05EB0BB-881F-BA4D-9433-D304FD77323F}"/>
              </a:ext>
            </a:extLst>
          </p:cNvPr>
          <p:cNvSpPr txBox="1"/>
          <p:nvPr/>
        </p:nvSpPr>
        <p:spPr>
          <a:xfrm>
            <a:off x="5902916" y="4473634"/>
            <a:ext cx="577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7678D"/>
                </a:solidFill>
                <a:latin typeface="Work Sans Thin" pitchFamily="2" charset="77"/>
              </a:rPr>
              <a:t>3.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1707D596-AEB8-B74C-8870-C50E4648DC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8238" y="6291597"/>
            <a:ext cx="3043762" cy="566403"/>
          </a:xfrm>
          <a:prstGeom prst="rect">
            <a:avLst/>
          </a:prstGeom>
        </p:spPr>
      </p:pic>
      <p:grpSp>
        <p:nvGrpSpPr>
          <p:cNvPr id="65" name="Group 32">
            <a:extLst>
              <a:ext uri="{FF2B5EF4-FFF2-40B4-BE49-F238E27FC236}">
                <a16:creationId xmlns:a16="http://schemas.microsoft.com/office/drawing/2014/main" id="{97DC0D8B-912C-0F4A-9011-3D07BA823603}"/>
              </a:ext>
            </a:extLst>
          </p:cNvPr>
          <p:cNvGrpSpPr/>
          <p:nvPr/>
        </p:nvGrpSpPr>
        <p:grpSpPr>
          <a:xfrm rot="18990093">
            <a:off x="2578583" y="3353380"/>
            <a:ext cx="154203" cy="620444"/>
            <a:chOff x="3243263" y="2417763"/>
            <a:chExt cx="1125538" cy="3929062"/>
          </a:xfrm>
        </p:grpSpPr>
        <p:sp>
          <p:nvSpPr>
            <p:cNvPr id="66" name="Freeform 24">
              <a:extLst>
                <a:ext uri="{FF2B5EF4-FFF2-40B4-BE49-F238E27FC236}">
                  <a16:creationId xmlns:a16="http://schemas.microsoft.com/office/drawing/2014/main" id="{5094E92D-8267-654C-97D8-3E5690029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4722813"/>
              <a:ext cx="1125538" cy="1624012"/>
            </a:xfrm>
            <a:custGeom>
              <a:avLst/>
              <a:gdLst>
                <a:gd name="T0" fmla="*/ 709 w 709"/>
                <a:gd name="T1" fmla="*/ 161 h 1023"/>
                <a:gd name="T2" fmla="*/ 356 w 709"/>
                <a:gd name="T3" fmla="*/ 1023 h 1023"/>
                <a:gd name="T4" fmla="*/ 0 w 709"/>
                <a:gd name="T5" fmla="*/ 161 h 1023"/>
                <a:gd name="T6" fmla="*/ 0 w 709"/>
                <a:gd name="T7" fmla="*/ 0 h 1023"/>
                <a:gd name="T8" fmla="*/ 709 w 709"/>
                <a:gd name="T9" fmla="*/ 0 h 1023"/>
                <a:gd name="T10" fmla="*/ 709 w 709"/>
                <a:gd name="T11" fmla="*/ 161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9" h="1023">
                  <a:moveTo>
                    <a:pt x="709" y="161"/>
                  </a:moveTo>
                  <a:lnTo>
                    <a:pt x="356" y="1023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709" y="0"/>
                  </a:lnTo>
                  <a:lnTo>
                    <a:pt x="709" y="161"/>
                  </a:lnTo>
                  <a:close/>
                </a:path>
              </a:pathLst>
            </a:custGeom>
            <a:solidFill>
              <a:srgbClr val="DDBD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25">
              <a:extLst>
                <a:ext uri="{FF2B5EF4-FFF2-40B4-BE49-F238E27FC236}">
                  <a16:creationId xmlns:a16="http://schemas.microsoft.com/office/drawing/2014/main" id="{BDD7F170-9590-DE43-8533-07DDBFD4A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6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26">
              <a:extLst>
                <a:ext uri="{FF2B5EF4-FFF2-40B4-BE49-F238E27FC236}">
                  <a16:creationId xmlns:a16="http://schemas.microsoft.com/office/drawing/2014/main" id="{F7C91517-98D9-4346-BD10-C04F49831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2417763"/>
              <a:ext cx="376238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4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4" y="713"/>
                    <a:pt x="34" y="713"/>
                    <a:pt x="34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2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27">
              <a:extLst>
                <a:ext uri="{FF2B5EF4-FFF2-40B4-BE49-F238E27FC236}">
                  <a16:creationId xmlns:a16="http://schemas.microsoft.com/office/drawing/2014/main" id="{A74C891B-1C2C-F045-9022-546A94EAE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1" y="2417763"/>
              <a:ext cx="374650" cy="2700337"/>
            </a:xfrm>
            <a:custGeom>
              <a:avLst/>
              <a:gdLst>
                <a:gd name="T0" fmla="*/ 0 w 99"/>
                <a:gd name="T1" fmla="*/ 0 h 718"/>
                <a:gd name="T2" fmla="*/ 0 w 99"/>
                <a:gd name="T3" fmla="*/ 673 h 718"/>
                <a:gd name="T4" fmla="*/ 15 w 99"/>
                <a:gd name="T5" fmla="*/ 701 h 718"/>
                <a:gd name="T6" fmla="*/ 35 w 99"/>
                <a:gd name="T7" fmla="*/ 713 h 718"/>
                <a:gd name="T8" fmla="*/ 65 w 99"/>
                <a:gd name="T9" fmla="*/ 713 h 718"/>
                <a:gd name="T10" fmla="*/ 84 w 99"/>
                <a:gd name="T11" fmla="*/ 701 h 718"/>
                <a:gd name="T12" fmla="*/ 99 w 99"/>
                <a:gd name="T13" fmla="*/ 673 h 718"/>
                <a:gd name="T14" fmla="*/ 99 w 99"/>
                <a:gd name="T15" fmla="*/ 0 h 718"/>
                <a:gd name="T16" fmla="*/ 0 w 99"/>
                <a:gd name="T1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18">
                  <a:moveTo>
                    <a:pt x="0" y="0"/>
                  </a:moveTo>
                  <a:cubicBezTo>
                    <a:pt x="0" y="673"/>
                    <a:pt x="0" y="673"/>
                    <a:pt x="0" y="673"/>
                  </a:cubicBezTo>
                  <a:cubicBezTo>
                    <a:pt x="0" y="683"/>
                    <a:pt x="7" y="695"/>
                    <a:pt x="15" y="701"/>
                  </a:cubicBezTo>
                  <a:cubicBezTo>
                    <a:pt x="35" y="713"/>
                    <a:pt x="35" y="713"/>
                    <a:pt x="35" y="713"/>
                  </a:cubicBezTo>
                  <a:cubicBezTo>
                    <a:pt x="43" y="718"/>
                    <a:pt x="57" y="718"/>
                    <a:pt x="65" y="713"/>
                  </a:cubicBezTo>
                  <a:cubicBezTo>
                    <a:pt x="84" y="701"/>
                    <a:pt x="84" y="701"/>
                    <a:pt x="84" y="701"/>
                  </a:cubicBezTo>
                  <a:cubicBezTo>
                    <a:pt x="93" y="695"/>
                    <a:pt x="99" y="683"/>
                    <a:pt x="99" y="673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28">
              <a:extLst>
                <a:ext uri="{FF2B5EF4-FFF2-40B4-BE49-F238E27FC236}">
                  <a16:creationId xmlns:a16="http://schemas.microsoft.com/office/drawing/2014/main" id="{8CE80798-0444-2740-B549-45B9BBC68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6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29">
              <a:extLst>
                <a:ext uri="{FF2B5EF4-FFF2-40B4-BE49-F238E27FC236}">
                  <a16:creationId xmlns:a16="http://schemas.microsoft.com/office/drawing/2014/main" id="{EAB5796A-CDB4-B442-816F-D8EBA1FDD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4445000"/>
              <a:ext cx="376238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4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2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30">
              <a:extLst>
                <a:ext uri="{FF2B5EF4-FFF2-40B4-BE49-F238E27FC236}">
                  <a16:creationId xmlns:a16="http://schemas.microsoft.com/office/drawing/2014/main" id="{9CE0D538-04F3-E744-B169-39E182AE4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1" y="4445000"/>
              <a:ext cx="374650" cy="673100"/>
            </a:xfrm>
            <a:custGeom>
              <a:avLst/>
              <a:gdLst>
                <a:gd name="T0" fmla="*/ 0 w 99"/>
                <a:gd name="T1" fmla="*/ 0 h 179"/>
                <a:gd name="T2" fmla="*/ 0 w 99"/>
                <a:gd name="T3" fmla="*/ 134 h 179"/>
                <a:gd name="T4" fmla="*/ 15 w 99"/>
                <a:gd name="T5" fmla="*/ 162 h 179"/>
                <a:gd name="T6" fmla="*/ 35 w 99"/>
                <a:gd name="T7" fmla="*/ 174 h 179"/>
                <a:gd name="T8" fmla="*/ 65 w 99"/>
                <a:gd name="T9" fmla="*/ 174 h 179"/>
                <a:gd name="T10" fmla="*/ 84 w 99"/>
                <a:gd name="T11" fmla="*/ 162 h 179"/>
                <a:gd name="T12" fmla="*/ 99 w 99"/>
                <a:gd name="T13" fmla="*/ 134 h 179"/>
                <a:gd name="T14" fmla="*/ 99 w 99"/>
                <a:gd name="T15" fmla="*/ 0 h 179"/>
                <a:gd name="T16" fmla="*/ 0 w 99"/>
                <a:gd name="T1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79">
                  <a:moveTo>
                    <a:pt x="0" y="0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7" y="156"/>
                    <a:pt x="15" y="162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43" y="179"/>
                    <a:pt x="57" y="179"/>
                    <a:pt x="65" y="17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93" y="156"/>
                    <a:pt x="99" y="144"/>
                    <a:pt x="99" y="134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31">
              <a:extLst>
                <a:ext uri="{FF2B5EF4-FFF2-40B4-BE49-F238E27FC236}">
                  <a16:creationId xmlns:a16="http://schemas.microsoft.com/office/drawing/2014/main" id="{B21E9BB0-1969-F742-86C0-19CAA63AA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5854700"/>
              <a:ext cx="385763" cy="492125"/>
            </a:xfrm>
            <a:custGeom>
              <a:avLst/>
              <a:gdLst>
                <a:gd name="T0" fmla="*/ 51 w 102"/>
                <a:gd name="T1" fmla="*/ 0 h 131"/>
                <a:gd name="T2" fmla="*/ 0 w 102"/>
                <a:gd name="T3" fmla="*/ 6 h 131"/>
                <a:gd name="T4" fmla="*/ 51 w 102"/>
                <a:gd name="T5" fmla="*/ 131 h 131"/>
                <a:gd name="T6" fmla="*/ 102 w 102"/>
                <a:gd name="T7" fmla="*/ 6 h 131"/>
                <a:gd name="T8" fmla="*/ 51 w 1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31">
                  <a:moveTo>
                    <a:pt x="51" y="0"/>
                  </a:moveTo>
                  <a:cubicBezTo>
                    <a:pt x="33" y="0"/>
                    <a:pt x="16" y="2"/>
                    <a:pt x="0" y="6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85" y="2"/>
                    <a:pt x="68" y="0"/>
                    <a:pt x="5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0" name="Straight Connector 40">
            <a:extLst>
              <a:ext uri="{FF2B5EF4-FFF2-40B4-BE49-F238E27FC236}">
                <a16:creationId xmlns:a16="http://schemas.microsoft.com/office/drawing/2014/main" id="{AB69CA09-D2CF-A546-B74F-6CECE3B12D80}"/>
              </a:ext>
            </a:extLst>
          </p:cNvPr>
          <p:cNvCxnSpPr>
            <a:cxnSpLocks/>
            <a:stCxn id="26" idx="6"/>
            <a:endCxn id="62" idx="1"/>
          </p:cNvCxnSpPr>
          <p:nvPr/>
        </p:nvCxnSpPr>
        <p:spPr>
          <a:xfrm>
            <a:off x="5907321" y="3169844"/>
            <a:ext cx="391645" cy="165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60">
            <a:extLst>
              <a:ext uri="{FF2B5EF4-FFF2-40B4-BE49-F238E27FC236}">
                <a16:creationId xmlns:a16="http://schemas.microsoft.com/office/drawing/2014/main" id="{FD9E0ED1-6464-B846-9E45-A0C03A68BF55}"/>
              </a:ext>
            </a:extLst>
          </p:cNvPr>
          <p:cNvSpPr/>
          <p:nvPr/>
        </p:nvSpPr>
        <p:spPr>
          <a:xfrm>
            <a:off x="6197540" y="2901704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718EA2D3-8DA6-024B-B1E8-0D7DBB5896E7}"/>
              </a:ext>
            </a:extLst>
          </p:cNvPr>
          <p:cNvSpPr txBox="1"/>
          <p:nvPr/>
        </p:nvSpPr>
        <p:spPr>
          <a:xfrm>
            <a:off x="6298966" y="2863189"/>
            <a:ext cx="584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7678D"/>
                </a:solidFill>
                <a:latin typeface="Work Sans Thin" pitchFamily="2" charset="77"/>
              </a:rPr>
              <a:t>2.</a:t>
            </a:r>
          </a:p>
        </p:txBody>
      </p:sp>
      <p:sp>
        <p:nvSpPr>
          <p:cNvPr id="108" name="Freeform 26">
            <a:extLst>
              <a:ext uri="{FF2B5EF4-FFF2-40B4-BE49-F238E27FC236}">
                <a16:creationId xmlns:a16="http://schemas.microsoft.com/office/drawing/2014/main" id="{89BFC802-B01C-664B-8891-944651D1AC46}"/>
              </a:ext>
            </a:extLst>
          </p:cNvPr>
          <p:cNvSpPr>
            <a:spLocks noEditPoints="1"/>
          </p:cNvSpPr>
          <p:nvPr/>
        </p:nvSpPr>
        <p:spPr bwMode="auto">
          <a:xfrm>
            <a:off x="3380508" y="3237019"/>
            <a:ext cx="267933" cy="292402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09" name="Freeform 204">
            <a:extLst>
              <a:ext uri="{FF2B5EF4-FFF2-40B4-BE49-F238E27FC236}">
                <a16:creationId xmlns:a16="http://schemas.microsoft.com/office/drawing/2014/main" id="{CC106D1A-57CB-6643-8169-CD52E9140364}"/>
              </a:ext>
            </a:extLst>
          </p:cNvPr>
          <p:cNvSpPr>
            <a:spLocks noEditPoints="1"/>
          </p:cNvSpPr>
          <p:nvPr/>
        </p:nvSpPr>
        <p:spPr bwMode="auto">
          <a:xfrm>
            <a:off x="2431807" y="4090151"/>
            <a:ext cx="358559" cy="258259"/>
          </a:xfrm>
          <a:custGeom>
            <a:avLst/>
            <a:gdLst/>
            <a:ahLst/>
            <a:cxnLst>
              <a:cxn ang="0">
                <a:pos x="108" y="23"/>
              </a:cxn>
              <a:cxn ang="0">
                <a:pos x="68" y="23"/>
              </a:cxn>
              <a:cxn ang="0">
                <a:pos x="84" y="7"/>
              </a:cxn>
              <a:cxn ang="0">
                <a:pos x="84" y="2"/>
              </a:cxn>
              <a:cxn ang="0">
                <a:pos x="79" y="2"/>
              </a:cxn>
              <a:cxn ang="0">
                <a:pos x="58" y="23"/>
              </a:cxn>
              <a:cxn ang="0">
                <a:pos x="54" y="23"/>
              </a:cxn>
              <a:cxn ang="0">
                <a:pos x="33" y="2"/>
              </a:cxn>
              <a:cxn ang="0">
                <a:pos x="28" y="2"/>
              </a:cxn>
              <a:cxn ang="0">
                <a:pos x="28" y="7"/>
              </a:cxn>
              <a:cxn ang="0">
                <a:pos x="43" y="23"/>
              </a:cxn>
              <a:cxn ang="0">
                <a:pos x="7" y="23"/>
              </a:cxn>
              <a:cxn ang="0">
                <a:pos x="0" y="30"/>
              </a:cxn>
              <a:cxn ang="0">
                <a:pos x="0" y="95"/>
              </a:cxn>
              <a:cxn ang="0">
                <a:pos x="7" y="103"/>
              </a:cxn>
              <a:cxn ang="0">
                <a:pos x="108" y="103"/>
              </a:cxn>
              <a:cxn ang="0">
                <a:pos x="116" y="95"/>
              </a:cxn>
              <a:cxn ang="0">
                <a:pos x="116" y="30"/>
              </a:cxn>
              <a:cxn ang="0">
                <a:pos x="108" y="23"/>
              </a:cxn>
              <a:cxn ang="0">
                <a:pos x="79" y="88"/>
              </a:cxn>
              <a:cxn ang="0">
                <a:pos x="14" y="88"/>
              </a:cxn>
              <a:cxn ang="0">
                <a:pos x="14" y="37"/>
              </a:cxn>
              <a:cxn ang="0">
                <a:pos x="79" y="37"/>
              </a:cxn>
              <a:cxn ang="0">
                <a:pos x="79" y="88"/>
              </a:cxn>
              <a:cxn ang="0">
                <a:pos x="101" y="66"/>
              </a:cxn>
              <a:cxn ang="0">
                <a:pos x="94" y="66"/>
              </a:cxn>
              <a:cxn ang="0">
                <a:pos x="94" y="59"/>
              </a:cxn>
              <a:cxn ang="0">
                <a:pos x="101" y="59"/>
              </a:cxn>
              <a:cxn ang="0">
                <a:pos x="101" y="66"/>
              </a:cxn>
              <a:cxn ang="0">
                <a:pos x="101" y="52"/>
              </a:cxn>
              <a:cxn ang="0">
                <a:pos x="94" y="52"/>
              </a:cxn>
              <a:cxn ang="0">
                <a:pos x="94" y="45"/>
              </a:cxn>
              <a:cxn ang="0">
                <a:pos x="101" y="45"/>
              </a:cxn>
              <a:cxn ang="0">
                <a:pos x="101" y="52"/>
              </a:cxn>
            </a:cxnLst>
            <a:rect l="0" t="0" r="r" b="b"/>
            <a:pathLst>
              <a:path w="116" h="103">
                <a:moveTo>
                  <a:pt x="108" y="23"/>
                </a:moveTo>
                <a:cubicBezTo>
                  <a:pt x="68" y="23"/>
                  <a:pt x="68" y="23"/>
                  <a:pt x="68" y="23"/>
                </a:cubicBezTo>
                <a:cubicBezTo>
                  <a:pt x="84" y="7"/>
                  <a:pt x="84" y="7"/>
                  <a:pt x="84" y="7"/>
                </a:cubicBezTo>
                <a:cubicBezTo>
                  <a:pt x="85" y="6"/>
                  <a:pt x="85" y="3"/>
                  <a:pt x="84" y="2"/>
                </a:cubicBezTo>
                <a:cubicBezTo>
                  <a:pt x="83" y="0"/>
                  <a:pt x="80" y="0"/>
                  <a:pt x="79" y="2"/>
                </a:cubicBezTo>
                <a:cubicBezTo>
                  <a:pt x="58" y="23"/>
                  <a:pt x="58" y="23"/>
                  <a:pt x="58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0"/>
                  <a:pt x="29" y="0"/>
                  <a:pt x="28" y="2"/>
                </a:cubicBezTo>
                <a:cubicBezTo>
                  <a:pt x="26" y="3"/>
                  <a:pt x="26" y="6"/>
                  <a:pt x="28" y="7"/>
                </a:cubicBezTo>
                <a:cubicBezTo>
                  <a:pt x="43" y="23"/>
                  <a:pt x="43" y="23"/>
                  <a:pt x="43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3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9"/>
                  <a:pt x="3" y="103"/>
                  <a:pt x="7" y="103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2" y="103"/>
                  <a:pt x="116" y="99"/>
                  <a:pt x="116" y="95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6" y="26"/>
                  <a:pt x="112" y="23"/>
                  <a:pt x="108" y="23"/>
                </a:cubicBezTo>
                <a:close/>
                <a:moveTo>
                  <a:pt x="79" y="88"/>
                </a:moveTo>
                <a:cubicBezTo>
                  <a:pt x="14" y="88"/>
                  <a:pt x="14" y="88"/>
                  <a:pt x="14" y="88"/>
                </a:cubicBezTo>
                <a:cubicBezTo>
                  <a:pt x="14" y="37"/>
                  <a:pt x="14" y="37"/>
                  <a:pt x="14" y="37"/>
                </a:cubicBezTo>
                <a:cubicBezTo>
                  <a:pt x="79" y="37"/>
                  <a:pt x="79" y="37"/>
                  <a:pt x="79" y="37"/>
                </a:cubicBezTo>
                <a:lnTo>
                  <a:pt x="79" y="88"/>
                </a:lnTo>
                <a:close/>
                <a:moveTo>
                  <a:pt x="101" y="66"/>
                </a:moveTo>
                <a:cubicBezTo>
                  <a:pt x="94" y="66"/>
                  <a:pt x="94" y="66"/>
                  <a:pt x="94" y="66"/>
                </a:cubicBezTo>
                <a:cubicBezTo>
                  <a:pt x="94" y="59"/>
                  <a:pt x="94" y="59"/>
                  <a:pt x="94" y="59"/>
                </a:cubicBezTo>
                <a:cubicBezTo>
                  <a:pt x="101" y="59"/>
                  <a:pt x="101" y="59"/>
                  <a:pt x="101" y="59"/>
                </a:cubicBezTo>
                <a:lnTo>
                  <a:pt x="101" y="66"/>
                </a:lnTo>
                <a:close/>
                <a:moveTo>
                  <a:pt x="101" y="52"/>
                </a:moveTo>
                <a:cubicBezTo>
                  <a:pt x="94" y="52"/>
                  <a:pt x="94" y="52"/>
                  <a:pt x="94" y="52"/>
                </a:cubicBezTo>
                <a:cubicBezTo>
                  <a:pt x="94" y="45"/>
                  <a:pt x="94" y="45"/>
                  <a:pt x="94" y="45"/>
                </a:cubicBezTo>
                <a:cubicBezTo>
                  <a:pt x="101" y="45"/>
                  <a:pt x="101" y="45"/>
                  <a:pt x="101" y="45"/>
                </a:cubicBezTo>
                <a:lnTo>
                  <a:pt x="101" y="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10" name="CuadroTexto 109">
            <a:extLst>
              <a:ext uri="{FF2B5EF4-FFF2-40B4-BE49-F238E27FC236}">
                <a16:creationId xmlns:a16="http://schemas.microsoft.com/office/drawing/2014/main" id="{E3BA5035-D55C-4636-89C7-595BCDE044FD}"/>
              </a:ext>
            </a:extLst>
          </p:cNvPr>
          <p:cNvSpPr txBox="1"/>
          <p:nvPr/>
        </p:nvSpPr>
        <p:spPr>
          <a:xfrm>
            <a:off x="6879908" y="4628323"/>
            <a:ext cx="20386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/>
              <a:t>Dotación escolar</a:t>
            </a:r>
            <a:endParaRPr lang="es-CO" sz="2000" dirty="0">
              <a:latin typeface="Work Sa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17668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9">
            <a:extLst>
              <a:ext uri="{FF2B5EF4-FFF2-40B4-BE49-F238E27FC236}">
                <a16:creationId xmlns:a16="http://schemas.microsoft.com/office/drawing/2014/main" id="{1A0D289E-C8B5-BE49-BB1D-7C1F192201CB}"/>
              </a:ext>
            </a:extLst>
          </p:cNvPr>
          <p:cNvSpPr/>
          <p:nvPr/>
        </p:nvSpPr>
        <p:spPr>
          <a:xfrm>
            <a:off x="276432" y="99162"/>
            <a:ext cx="6641203" cy="605295"/>
          </a:xfrm>
          <a:prstGeom prst="roundRect">
            <a:avLst>
              <a:gd name="adj" fmla="val 50000"/>
            </a:avLst>
          </a:prstGeom>
          <a:solidFill>
            <a:srgbClr val="E6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6" name="Oval 62">
            <a:extLst>
              <a:ext uri="{FF2B5EF4-FFF2-40B4-BE49-F238E27FC236}">
                <a16:creationId xmlns:a16="http://schemas.microsoft.com/office/drawing/2014/main" id="{1313CA89-FC03-0E4E-97D6-B4876C3E5124}"/>
              </a:ext>
            </a:extLst>
          </p:cNvPr>
          <p:cNvSpPr/>
          <p:nvPr/>
        </p:nvSpPr>
        <p:spPr>
          <a:xfrm>
            <a:off x="422188" y="114865"/>
            <a:ext cx="643888" cy="553362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6C1B2F4-BBB3-734C-AA4F-DC6EE65CDED3}"/>
              </a:ext>
            </a:extLst>
          </p:cNvPr>
          <p:cNvSpPr txBox="1"/>
          <p:nvPr/>
        </p:nvSpPr>
        <p:spPr>
          <a:xfrm>
            <a:off x="1114847" y="183659"/>
            <a:ext cx="56702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100" b="1" dirty="0"/>
              <a:t>Proyectos de infraestructura a través de Findeter</a:t>
            </a:r>
            <a:endParaRPr lang="es-CO" sz="2100" b="1" dirty="0">
              <a:latin typeface="Work Sans Light" pitchFamily="2" charset="77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05EB0BB-881F-BA4D-9433-D304FD77323F}"/>
              </a:ext>
            </a:extLst>
          </p:cNvPr>
          <p:cNvSpPr txBox="1"/>
          <p:nvPr/>
        </p:nvSpPr>
        <p:spPr>
          <a:xfrm>
            <a:off x="512283" y="83452"/>
            <a:ext cx="553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rgbClr val="F7678D"/>
                </a:solidFill>
                <a:latin typeface="Work Sans Thin" pitchFamily="2" charset="77"/>
              </a:rPr>
              <a:t>1.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789AE88-8B1B-47CE-8F5F-EC1AB67B6043}"/>
              </a:ext>
            </a:extLst>
          </p:cNvPr>
          <p:cNvSpPr txBox="1"/>
          <p:nvPr/>
        </p:nvSpPr>
        <p:spPr>
          <a:xfrm>
            <a:off x="422188" y="745493"/>
            <a:ext cx="788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A través de los contratos 1013 de 2014, 620 de 2015, 1229 de 2018 y 268 de 2019 se encuentran en ejecución, contratación y o formulación los siguientes proyectos a través de Findeter:</a:t>
            </a:r>
            <a:endParaRPr lang="es-ES_tradnl" sz="1400" dirty="0">
              <a:solidFill>
                <a:srgbClr val="9C28B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5630" y="692302"/>
            <a:ext cx="3304483" cy="1927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628" y="2620253"/>
            <a:ext cx="3414485" cy="1939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065219"/>
              </p:ext>
            </p:extLst>
          </p:nvPr>
        </p:nvGraphicFramePr>
        <p:xfrm>
          <a:off x="457200" y="1268713"/>
          <a:ext cx="7458418" cy="5447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5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9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67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39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8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No.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solidFill>
                            <a:schemeClr val="bg1"/>
                          </a:solidFill>
                          <a:effectLst/>
                        </a:rPr>
                        <a:t>ETC</a:t>
                      </a:r>
                      <a:endParaRPr lang="es-ES" sz="12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Ejecución 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solidFill>
                            <a:schemeClr val="bg1"/>
                          </a:solidFill>
                          <a:effectLst/>
                        </a:rPr>
                        <a:t>Formulación</a:t>
                      </a:r>
                      <a:endParaRPr lang="es-ES" sz="12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A Nuevas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solidFill>
                            <a:schemeClr val="bg1"/>
                          </a:solidFill>
                          <a:effectLst/>
                        </a:rPr>
                        <a:t> Mejoradas</a:t>
                      </a:r>
                      <a:endParaRPr lang="es-ES" sz="12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Beneficiarios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Inversión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Antioquia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680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$ 976.423.197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</a:rPr>
                        <a:t>Arauca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 dirty="0">
                          <a:effectLst/>
                        </a:rPr>
                        <a:t>$ 227.802.850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3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Cali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520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$ 3.990.734.181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4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</a:rPr>
                        <a:t>Caquetá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$ 437.804.691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5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Cartagena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$ 200.000.000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6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Cauca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5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560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$ 3.862.063.387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7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Cesar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$ 200.000.000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Chocó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480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$ 4.911.225.054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9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Córdoba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$ 227.802.850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10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Florencia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$ 226.863.979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11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</a:rPr>
                        <a:t>Guaviare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$ 710.091.394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12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Huila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240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$ 838.627.210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13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La Guajira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 dirty="0">
                          <a:effectLst/>
                        </a:rPr>
                        <a:t>$ 222.943.456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14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Magdalena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$ 200.000.000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15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Meta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$ 243.352.599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16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Nariño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320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$ 1.012.464.331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17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Putumayo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120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$ 466.785.600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18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Risaralda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$ 221.398.652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19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San Andrés y Providencia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$ 227.802.850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20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Sucre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400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$ 455.605.700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21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Tolima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5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200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$ 486.400.221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22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Tumaco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15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560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>
                          <a:effectLst/>
                        </a:rPr>
                        <a:t>$ 2.203.349.108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23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Uribia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640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 dirty="0">
                          <a:effectLst/>
                        </a:rPr>
                        <a:t>$ 445.886.911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24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Valle del Cauca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40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 dirty="0">
                          <a:effectLst/>
                        </a:rPr>
                        <a:t>$ 209.311.521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25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>
                          <a:effectLst/>
                        </a:rPr>
                        <a:t>Valledupar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 dirty="0">
                          <a:effectLst/>
                        </a:rPr>
                        <a:t>$ 1.476.210.420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26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u="none" strike="noStrike" dirty="0">
                          <a:effectLst/>
                        </a:rPr>
                        <a:t>Vichada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5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u="none" strike="noStrike" dirty="0">
                          <a:effectLst/>
                        </a:rPr>
                        <a:t>$ 538.861.757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945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 </a:t>
                      </a:r>
                      <a:endParaRPr lang="es-E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85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36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124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5880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$ 25.219.811.918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7770" marR="7770" marT="7770" marB="0" anchor="b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pic>
        <p:nvPicPr>
          <p:cNvPr id="15" name="Imagen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5630" y="4559524"/>
            <a:ext cx="3304483" cy="212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9822797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redondeado 14"/>
          <p:cNvSpPr/>
          <p:nvPr/>
        </p:nvSpPr>
        <p:spPr>
          <a:xfrm>
            <a:off x="867597" y="1029104"/>
            <a:ext cx="2344719" cy="242954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/>
              <a:t>Colegio José Acevedo y Gómez</a:t>
            </a:r>
          </a:p>
          <a:p>
            <a:pPr algn="ctr"/>
            <a:r>
              <a:rPr lang="es-ES_tradnl" sz="2000" dirty="0"/>
              <a:t>Sede: Santa Filomena</a:t>
            </a:r>
          </a:p>
          <a:p>
            <a:pPr algn="ctr"/>
            <a:r>
              <a:rPr lang="es-ES_tradnl" sz="2000" dirty="0"/>
              <a:t>Buenaventura </a:t>
            </a:r>
            <a:r>
              <a:rPr lang="mr-IN" sz="2000" dirty="0"/>
              <a:t>–</a:t>
            </a:r>
            <a:r>
              <a:rPr lang="es-ES_tradnl" sz="2000" dirty="0"/>
              <a:t> Valle del Cauca</a:t>
            </a:r>
          </a:p>
        </p:txBody>
      </p:sp>
      <p:pic>
        <p:nvPicPr>
          <p:cNvPr id="19" name="13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16" b="18726"/>
          <a:stretch/>
        </p:blipFill>
        <p:spPr bwMode="auto">
          <a:xfrm>
            <a:off x="3460513" y="1029104"/>
            <a:ext cx="4008199" cy="24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G:\1 UNIDAD D\PROYECTOS 2019\USPEC\REGISTRO FOTOGRAFICO\REGISTRO FOTOGRAFICO BUENAVENTURA\JOSE ACEVEDO GOMEZ SEDE SANTA FILOMENA\finales\WhatsApp Image 2020-04-05 at 15.11.2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259" y="1016641"/>
            <a:ext cx="3213464" cy="24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redondeado 17"/>
          <p:cNvSpPr/>
          <p:nvPr/>
        </p:nvSpPr>
        <p:spPr>
          <a:xfrm>
            <a:off x="3460513" y="1029104"/>
            <a:ext cx="864084" cy="2320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/>
              <a:t>Antes</a:t>
            </a:r>
            <a:endParaRPr lang="es-ES_tradnl" sz="1700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7995259" y="1006641"/>
            <a:ext cx="1018904" cy="244493"/>
          </a:xfrm>
          <a:prstGeom prst="roundRect">
            <a:avLst/>
          </a:prstGeom>
          <a:solidFill>
            <a:srgbClr val="FF5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Después</a:t>
            </a:r>
          </a:p>
        </p:txBody>
      </p:sp>
      <p:sp>
        <p:nvSpPr>
          <p:cNvPr id="22" name="Rectángulo redondeado 21"/>
          <p:cNvSpPr/>
          <p:nvPr/>
        </p:nvSpPr>
        <p:spPr>
          <a:xfrm>
            <a:off x="867597" y="3824281"/>
            <a:ext cx="2344719" cy="242954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/>
              <a:t>Colegio José Acevedo y Gómez</a:t>
            </a:r>
          </a:p>
          <a:p>
            <a:pPr algn="ctr"/>
            <a:r>
              <a:rPr lang="es-ES_tradnl" sz="2000" dirty="0"/>
              <a:t>Sede: Guayabal</a:t>
            </a:r>
          </a:p>
          <a:p>
            <a:pPr algn="ctr"/>
            <a:r>
              <a:rPr lang="es-ES_tradnl" sz="2000" dirty="0"/>
              <a:t>Buenaventura </a:t>
            </a:r>
            <a:r>
              <a:rPr lang="mr-IN" sz="2000" dirty="0"/>
              <a:t>–</a:t>
            </a:r>
            <a:r>
              <a:rPr lang="es-ES_tradnl" sz="2000" dirty="0"/>
              <a:t> Valle del Cauca</a:t>
            </a:r>
          </a:p>
        </p:txBody>
      </p:sp>
      <p:pic>
        <p:nvPicPr>
          <p:cNvPr id="27" name="13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4" b="18595"/>
          <a:stretch/>
        </p:blipFill>
        <p:spPr bwMode="auto">
          <a:xfrm>
            <a:off x="3460513" y="3837591"/>
            <a:ext cx="3819684" cy="24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 descr="G:\1 UNIDAD D\PROYECTOS 2019\USPEC\REGISTRO FOTOGRAFICO\REGISTRO FOTOGRAFICO BUENAVENTURA\JOSE ACEVEDO GOMEZ SEDE GUAYABAL\FINALES GUAYABAL\WhatsApp Image 2020-03-28 at 19.00.00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90"/>
          <a:stretch/>
        </p:blipFill>
        <p:spPr bwMode="auto">
          <a:xfrm>
            <a:off x="8243456" y="3786045"/>
            <a:ext cx="2717075" cy="245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ángulo redondeado 28"/>
          <p:cNvSpPr/>
          <p:nvPr/>
        </p:nvSpPr>
        <p:spPr>
          <a:xfrm>
            <a:off x="3460513" y="3837591"/>
            <a:ext cx="864084" cy="2320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/>
              <a:t>Antes</a:t>
            </a:r>
            <a:endParaRPr lang="es-ES_tradnl" sz="1700" dirty="0"/>
          </a:p>
        </p:txBody>
      </p:sp>
      <p:sp>
        <p:nvSpPr>
          <p:cNvPr id="30" name="Rectángulo redondeado 29"/>
          <p:cNvSpPr/>
          <p:nvPr/>
        </p:nvSpPr>
        <p:spPr>
          <a:xfrm>
            <a:off x="8243456" y="3786045"/>
            <a:ext cx="1018904" cy="244493"/>
          </a:xfrm>
          <a:prstGeom prst="roundRect">
            <a:avLst/>
          </a:prstGeom>
          <a:solidFill>
            <a:srgbClr val="FF5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Después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Algunos </a:t>
            </a:r>
            <a:r>
              <a:rPr lang="es-ES" b="1" dirty="0">
                <a:solidFill>
                  <a:schemeClr val="bg1"/>
                </a:solidFill>
              </a:rPr>
              <a:t>proyectos de mejoramiento de infraestructura educativa </a:t>
            </a:r>
          </a:p>
        </p:txBody>
      </p:sp>
    </p:spTree>
    <p:extLst>
      <p:ext uri="{BB962C8B-B14F-4D97-AF65-F5344CB8AC3E}">
        <p14:creationId xmlns:p14="http://schemas.microsoft.com/office/powerpoint/2010/main" val="2394953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redondeado 14"/>
          <p:cNvSpPr/>
          <p:nvPr/>
        </p:nvSpPr>
        <p:spPr>
          <a:xfrm>
            <a:off x="853743" y="992282"/>
            <a:ext cx="2344719" cy="242954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/>
              <a:t>Instituto Agricola La Mina - Escuela Nueva Rancho de La Goya</a:t>
            </a:r>
          </a:p>
          <a:p>
            <a:r>
              <a:rPr lang="es-ES_tradnl" sz="2000" dirty="0"/>
              <a:t>Valledupar </a:t>
            </a:r>
            <a:r>
              <a:rPr lang="mr-IN" sz="2000" dirty="0"/>
              <a:t>–</a:t>
            </a:r>
            <a:r>
              <a:rPr lang="es-ES_tradnl" sz="2000" dirty="0"/>
              <a:t> Cesar</a:t>
            </a:r>
          </a:p>
        </p:txBody>
      </p:sp>
      <p:sp>
        <p:nvSpPr>
          <p:cNvPr id="22" name="Rectángulo redondeado 21"/>
          <p:cNvSpPr/>
          <p:nvPr/>
        </p:nvSpPr>
        <p:spPr>
          <a:xfrm>
            <a:off x="853743" y="3787459"/>
            <a:ext cx="2344719" cy="242954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/>
              <a:t>I. E. Guatapuri De Promoción Social - E. R. M. Chemesquemena No. 13</a:t>
            </a:r>
          </a:p>
          <a:p>
            <a:pPr algn="ctr"/>
            <a:r>
              <a:rPr lang="es-ES_tradnl" sz="2000" dirty="0"/>
              <a:t>Valledupar </a:t>
            </a:r>
            <a:r>
              <a:rPr lang="mr-IN" sz="2000" dirty="0"/>
              <a:t>–</a:t>
            </a:r>
            <a:r>
              <a:rPr lang="es-ES_tradnl" sz="2000" dirty="0"/>
              <a:t> Cesar</a:t>
            </a:r>
          </a:p>
        </p:txBody>
      </p:sp>
      <p:pic>
        <p:nvPicPr>
          <p:cNvPr id="14" name="Marcador de contenido 7">
            <a:extLst>
              <a:ext uri="{FF2B5EF4-FFF2-40B4-BE49-F238E27FC236}">
                <a16:creationId xmlns:a16="http://schemas.microsoft.com/office/drawing/2014/main" id="{16AB1E19-BA26-4B15-A435-300BFE56BC4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59" y="969819"/>
            <a:ext cx="4008199" cy="242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Marcador de contenido 8">
            <a:extLst>
              <a:ext uri="{FF2B5EF4-FFF2-40B4-BE49-F238E27FC236}">
                <a16:creationId xmlns:a16="http://schemas.microsoft.com/office/drawing/2014/main" id="{E8E4B8B6-046D-4B94-9184-F05ECD62A26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552" y="969818"/>
            <a:ext cx="3676977" cy="242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ángulo redondeado 16"/>
          <p:cNvSpPr/>
          <p:nvPr/>
        </p:nvSpPr>
        <p:spPr>
          <a:xfrm>
            <a:off x="7881552" y="975910"/>
            <a:ext cx="1018904" cy="244493"/>
          </a:xfrm>
          <a:prstGeom prst="roundRect">
            <a:avLst/>
          </a:prstGeom>
          <a:solidFill>
            <a:srgbClr val="FF5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Después</a:t>
            </a:r>
          </a:p>
        </p:txBody>
      </p:sp>
      <p:sp>
        <p:nvSpPr>
          <p:cNvPr id="21" name="Rectángulo redondeado 20"/>
          <p:cNvSpPr/>
          <p:nvPr/>
        </p:nvSpPr>
        <p:spPr>
          <a:xfrm>
            <a:off x="3446659" y="969818"/>
            <a:ext cx="864084" cy="2320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/>
              <a:t>Antes</a:t>
            </a:r>
            <a:endParaRPr lang="es-ES_tradnl" sz="1700" dirty="0"/>
          </a:p>
        </p:txBody>
      </p:sp>
      <p:pic>
        <p:nvPicPr>
          <p:cNvPr id="23" name="Marcador de contenido 7">
            <a:extLst>
              <a:ext uri="{FF2B5EF4-FFF2-40B4-BE49-F238E27FC236}">
                <a16:creationId xmlns:a16="http://schemas.microsoft.com/office/drawing/2014/main" id="{573C478F-6088-4603-9932-88CCB075F54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58" y="3800768"/>
            <a:ext cx="4008199" cy="24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Marcador de contenido 8">
            <a:extLst>
              <a:ext uri="{FF2B5EF4-FFF2-40B4-BE49-F238E27FC236}">
                <a16:creationId xmlns:a16="http://schemas.microsoft.com/office/drawing/2014/main" id="{B4B9E000-F42E-45B4-A766-22445176031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436" y="3787459"/>
            <a:ext cx="3452627" cy="242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ángulo redondeado 24"/>
          <p:cNvSpPr/>
          <p:nvPr/>
        </p:nvSpPr>
        <p:spPr>
          <a:xfrm>
            <a:off x="7990436" y="3800768"/>
            <a:ext cx="1018904" cy="244493"/>
          </a:xfrm>
          <a:prstGeom prst="roundRect">
            <a:avLst/>
          </a:prstGeom>
          <a:solidFill>
            <a:srgbClr val="FF5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Después</a:t>
            </a:r>
          </a:p>
        </p:txBody>
      </p:sp>
      <p:sp>
        <p:nvSpPr>
          <p:cNvPr id="26" name="Rectángulo redondeado 25"/>
          <p:cNvSpPr/>
          <p:nvPr/>
        </p:nvSpPr>
        <p:spPr>
          <a:xfrm>
            <a:off x="3446658" y="3800768"/>
            <a:ext cx="864084" cy="2320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/>
              <a:t>Antes</a:t>
            </a:r>
            <a:endParaRPr lang="es-ES_tradnl" sz="1700" dirty="0"/>
          </a:p>
        </p:txBody>
      </p:sp>
      <p:sp>
        <p:nvSpPr>
          <p:cNvPr id="13" name="Rectángulo 12"/>
          <p:cNvSpPr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Algunos </a:t>
            </a:r>
            <a:r>
              <a:rPr lang="es-ES" b="1" dirty="0">
                <a:solidFill>
                  <a:schemeClr val="bg1"/>
                </a:solidFill>
              </a:rPr>
              <a:t>proyectos de mejoramiento de infraestructura educativa </a:t>
            </a:r>
          </a:p>
        </p:txBody>
      </p:sp>
    </p:spTree>
    <p:extLst>
      <p:ext uri="{BB962C8B-B14F-4D97-AF65-F5344CB8AC3E}">
        <p14:creationId xmlns:p14="http://schemas.microsoft.com/office/powerpoint/2010/main" val="560820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redondeado 14"/>
          <p:cNvSpPr/>
          <p:nvPr/>
        </p:nvSpPr>
        <p:spPr>
          <a:xfrm>
            <a:off x="853743" y="992282"/>
            <a:ext cx="2344719" cy="242954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/>
              <a:t>IE José Acevedo y Gómez, sede Guayabal, Buenaventura</a:t>
            </a:r>
          </a:p>
        </p:txBody>
      </p:sp>
      <p:sp>
        <p:nvSpPr>
          <p:cNvPr id="22" name="Rectángulo redondeado 21"/>
          <p:cNvSpPr/>
          <p:nvPr/>
        </p:nvSpPr>
        <p:spPr>
          <a:xfrm>
            <a:off x="853743" y="3787459"/>
            <a:ext cx="2344719" cy="242954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dirty="0"/>
              <a:t>Sede Santa Lucia del Timba- Buenaventura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0" y="0"/>
            <a:ext cx="121920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Algunos </a:t>
            </a:r>
            <a:r>
              <a:rPr lang="es-ES" b="1" dirty="0">
                <a:solidFill>
                  <a:schemeClr val="bg1"/>
                </a:solidFill>
              </a:rPr>
              <a:t>proyectos de mejoramiento de infraestructura educativa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657" y="968403"/>
            <a:ext cx="3219273" cy="2453425"/>
          </a:xfrm>
          <a:prstGeom prst="rect">
            <a:avLst/>
          </a:prstGeom>
        </p:spPr>
      </p:pic>
      <p:pic>
        <p:nvPicPr>
          <p:cNvPr id="18" name="Picture 2" descr="G:\1 UNIDAD D\PROYECTOS 2019\USPEC\REGISTRO FOTOGRAFICO\REGISTRO FOTOGRAFICO BUENAVENTURA\JOSE ACEVEDO GOMEZ SEDE GUAYABAL\FINALES GUAYABAL\WhatsApp Image 2020-03-28 at 19.00.00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3" b="21286"/>
          <a:stretch/>
        </p:blipFill>
        <p:spPr bwMode="auto">
          <a:xfrm>
            <a:off x="7846938" y="992282"/>
            <a:ext cx="3182119" cy="260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1551" y="3835917"/>
            <a:ext cx="3194031" cy="2520816"/>
          </a:xfrm>
          <a:prstGeom prst="rect">
            <a:avLst/>
          </a:prstGeom>
        </p:spPr>
      </p:pic>
      <p:sp>
        <p:nvSpPr>
          <p:cNvPr id="21" name="Rectángulo redondeado 20"/>
          <p:cNvSpPr/>
          <p:nvPr/>
        </p:nvSpPr>
        <p:spPr>
          <a:xfrm>
            <a:off x="3446659" y="969818"/>
            <a:ext cx="864084" cy="2320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Antes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2426" y="3840930"/>
            <a:ext cx="3203504" cy="2326111"/>
          </a:xfrm>
          <a:prstGeom prst="rect">
            <a:avLst/>
          </a:prstGeom>
        </p:spPr>
      </p:pic>
      <p:sp>
        <p:nvSpPr>
          <p:cNvPr id="26" name="Rectángulo redondeado 25"/>
          <p:cNvSpPr/>
          <p:nvPr/>
        </p:nvSpPr>
        <p:spPr>
          <a:xfrm>
            <a:off x="3446658" y="3800768"/>
            <a:ext cx="864084" cy="2320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Antes</a:t>
            </a:r>
          </a:p>
        </p:txBody>
      </p:sp>
      <p:sp>
        <p:nvSpPr>
          <p:cNvPr id="25" name="Rectángulo redondeado 24"/>
          <p:cNvSpPr/>
          <p:nvPr/>
        </p:nvSpPr>
        <p:spPr>
          <a:xfrm>
            <a:off x="7990436" y="3800768"/>
            <a:ext cx="1018904" cy="244493"/>
          </a:xfrm>
          <a:prstGeom prst="roundRect">
            <a:avLst/>
          </a:prstGeom>
          <a:solidFill>
            <a:srgbClr val="FF5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Después</a:t>
            </a:r>
          </a:p>
        </p:txBody>
      </p:sp>
      <p:sp>
        <p:nvSpPr>
          <p:cNvPr id="17" name="Rectángulo redondeado 16"/>
          <p:cNvSpPr/>
          <p:nvPr/>
        </p:nvSpPr>
        <p:spPr>
          <a:xfrm>
            <a:off x="7881552" y="975910"/>
            <a:ext cx="1018904" cy="244493"/>
          </a:xfrm>
          <a:prstGeom prst="roundRect">
            <a:avLst/>
          </a:prstGeom>
          <a:solidFill>
            <a:srgbClr val="FF5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700" dirty="0"/>
              <a:t>Después</a:t>
            </a:r>
          </a:p>
        </p:txBody>
      </p:sp>
    </p:spTree>
    <p:extLst>
      <p:ext uri="{BB962C8B-B14F-4D97-AF65-F5344CB8AC3E}">
        <p14:creationId xmlns:p14="http://schemas.microsoft.com/office/powerpoint/2010/main" val="374890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9">
            <a:extLst>
              <a:ext uri="{FF2B5EF4-FFF2-40B4-BE49-F238E27FC236}">
                <a16:creationId xmlns:a16="http://schemas.microsoft.com/office/drawing/2014/main" id="{1A0D289E-C8B5-BE49-BB1D-7C1F192201CB}"/>
              </a:ext>
            </a:extLst>
          </p:cNvPr>
          <p:cNvSpPr/>
          <p:nvPr/>
        </p:nvSpPr>
        <p:spPr>
          <a:xfrm>
            <a:off x="276432" y="99162"/>
            <a:ext cx="6840464" cy="605295"/>
          </a:xfrm>
          <a:prstGeom prst="roundRect">
            <a:avLst>
              <a:gd name="adj" fmla="val 50000"/>
            </a:avLst>
          </a:prstGeom>
          <a:solidFill>
            <a:srgbClr val="E6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6" name="Oval 62">
            <a:extLst>
              <a:ext uri="{FF2B5EF4-FFF2-40B4-BE49-F238E27FC236}">
                <a16:creationId xmlns:a16="http://schemas.microsoft.com/office/drawing/2014/main" id="{1313CA89-FC03-0E4E-97D6-B4876C3E5124}"/>
              </a:ext>
            </a:extLst>
          </p:cNvPr>
          <p:cNvSpPr/>
          <p:nvPr/>
        </p:nvSpPr>
        <p:spPr>
          <a:xfrm>
            <a:off x="422188" y="114865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6C1B2F4-BBB3-734C-AA4F-DC6EE65CDED3}"/>
              </a:ext>
            </a:extLst>
          </p:cNvPr>
          <p:cNvSpPr txBox="1"/>
          <p:nvPr/>
        </p:nvSpPr>
        <p:spPr>
          <a:xfrm>
            <a:off x="1066076" y="227838"/>
            <a:ext cx="59812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100" b="1" dirty="0"/>
              <a:t>Proyectos de infraestructura a través de Enterritorio</a:t>
            </a:r>
            <a:endParaRPr lang="es-CO" sz="2100" b="1" dirty="0">
              <a:latin typeface="Work Sans Light" pitchFamily="2" charset="77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05EB0BB-881F-BA4D-9433-D304FD77323F}"/>
              </a:ext>
            </a:extLst>
          </p:cNvPr>
          <p:cNvSpPr txBox="1"/>
          <p:nvPr/>
        </p:nvSpPr>
        <p:spPr>
          <a:xfrm>
            <a:off x="470959" y="112422"/>
            <a:ext cx="595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7678D"/>
                </a:solidFill>
                <a:latin typeface="Work Sans Thin" pitchFamily="2" charset="77"/>
              </a:rPr>
              <a:t>2.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045D9BEC-FC2B-4EB0-9701-B977F5CA5566}"/>
              </a:ext>
            </a:extLst>
          </p:cNvPr>
          <p:cNvSpPr txBox="1">
            <a:spLocks/>
          </p:cNvSpPr>
          <p:nvPr/>
        </p:nvSpPr>
        <p:spPr>
          <a:xfrm>
            <a:off x="657714" y="4115419"/>
            <a:ext cx="4839387" cy="1563849"/>
          </a:xfrm>
          <a:prstGeom prst="rect">
            <a:avLst/>
          </a:prstGeom>
          <a:solidFill>
            <a:srgbClr val="537DC9"/>
          </a:solidFill>
        </p:spPr>
        <p:txBody>
          <a:bodyPr vert="horz" lIns="91440" tIns="45720" rIns="91440" bIns="45720" rtlCol="0" anchor="ctr">
            <a:normAutofit/>
          </a:bodyPr>
          <a:lstStyle>
            <a:defPPr>
              <a:defRPr lang="es-ES_tradnl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</a:rPr>
              <a:t>5 Bloques de Aulas (60 salones + baterías sanitarias)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</a:rPr>
              <a:t>Bloque Preescolar (12 aulas + baterías sanitarias)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</a:rPr>
              <a:t>Aulas Polivalentes (3) (Laboratorios y Arte)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</a:rPr>
              <a:t>Bloque CIRE (Biblioteca, Área Administrativa)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</a:rPr>
              <a:t>Comedor cocina y cancha deportiva interna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</a:rPr>
              <a:t>2 Cancha Deportiva Exterior + Sendero Peatonal.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</a:rPr>
              <a:t>Cerramiento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</a:rPr>
              <a:t>Urbanismos</a:t>
            </a:r>
            <a:endParaRPr lang="es-CO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789AE88-8B1B-47CE-8F5F-EC1AB67B6043}"/>
              </a:ext>
            </a:extLst>
          </p:cNvPr>
          <p:cNvSpPr txBox="1"/>
          <p:nvPr/>
        </p:nvSpPr>
        <p:spPr>
          <a:xfrm>
            <a:off x="657713" y="891895"/>
            <a:ext cx="11075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En el mes de febrero con recursos del MEN y la ETC de Buenaventura se entregará la infraestructura y dotación de uno de los colegios más grandes del país que corresponde a la IE San Antonio..</a:t>
            </a:r>
            <a:endParaRPr lang="es-ES_tradnl" sz="1600" dirty="0">
              <a:solidFill>
                <a:srgbClr val="9C28B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676" y="5148895"/>
            <a:ext cx="2338926" cy="1709105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4"/>
          <a:srcRect l="-400" t="22800" r="400" b="3415"/>
          <a:stretch/>
        </p:blipFill>
        <p:spPr>
          <a:xfrm>
            <a:off x="5935778" y="1530285"/>
            <a:ext cx="2362236" cy="1749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519" y="1543661"/>
            <a:ext cx="4839387" cy="2521219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 rotWithShape="1">
          <a:blip r:embed="rId6"/>
          <a:srcRect b="3376"/>
          <a:stretch/>
        </p:blipFill>
        <p:spPr>
          <a:xfrm>
            <a:off x="8672671" y="1543661"/>
            <a:ext cx="2906055" cy="2213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4171" y="3326214"/>
            <a:ext cx="2362236" cy="1761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" name="Marcador de texto 7">
            <a:extLst>
              <a:ext uri="{FF2B5EF4-FFF2-40B4-BE49-F238E27FC236}">
                <a16:creationId xmlns:a16="http://schemas.microsoft.com/office/drawing/2014/main" id="{045D9BEC-FC2B-4EB0-9701-B977F5CA5566}"/>
              </a:ext>
            </a:extLst>
          </p:cNvPr>
          <p:cNvSpPr txBox="1">
            <a:spLocks/>
          </p:cNvSpPr>
          <p:nvPr/>
        </p:nvSpPr>
        <p:spPr>
          <a:xfrm>
            <a:off x="657713" y="5711774"/>
            <a:ext cx="4839387" cy="991856"/>
          </a:xfrm>
          <a:prstGeom prst="rect">
            <a:avLst/>
          </a:prstGeom>
          <a:solidFill>
            <a:srgbClr val="E6EFFD"/>
          </a:solidFill>
        </p:spPr>
        <p:txBody>
          <a:bodyPr vert="horz" lIns="91440" tIns="45720" rIns="91440" bIns="45720" rtlCol="0" anchor="ctr">
            <a:normAutofit/>
          </a:bodyPr>
          <a:lstStyle>
            <a:defPPr>
              <a:defRPr lang="es-ES_tradnl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800" b="1" dirty="0">
                <a:solidFill>
                  <a:schemeClr val="accent1"/>
                </a:solidFill>
                <a:latin typeface="Arial" panose="020B0604020202020204" pitchFamily="34" charset="0"/>
              </a:rPr>
              <a:t>INVERSIÓN DE $36.378.322.999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CO" sz="1800" b="1" dirty="0">
                <a:solidFill>
                  <a:schemeClr val="accent1"/>
                </a:solidFill>
                <a:latin typeface="Arial" panose="020B0604020202020204" pitchFamily="34" charset="0"/>
              </a:rPr>
              <a:t>BENEFICIARIOS . 2.880 ESTUDIANTES</a:t>
            </a:r>
            <a:endParaRPr lang="es-ES" sz="18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72672" y="4064880"/>
            <a:ext cx="2906055" cy="2503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89896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EE564C-5D85-4043-B73F-76308216D9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6" t="30123" r="43195" b="35720"/>
          <a:stretch/>
        </p:blipFill>
        <p:spPr bwMode="auto">
          <a:xfrm>
            <a:off x="9456076" y="2006438"/>
            <a:ext cx="2735924" cy="157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E450589C-A0C9-4548-9B64-2DE5D0A819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33087" r="29511" b="32345"/>
          <a:stretch/>
        </p:blipFill>
        <p:spPr bwMode="auto">
          <a:xfrm>
            <a:off x="9437560" y="318054"/>
            <a:ext cx="2754440" cy="1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3076ADB-B1B3-4805-AB2F-A958532EC4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3" t="43827" r="28889" b="21505"/>
          <a:stretch/>
        </p:blipFill>
        <p:spPr bwMode="auto">
          <a:xfrm>
            <a:off x="9473575" y="3702232"/>
            <a:ext cx="2735924" cy="1852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: Rounded Corners 19">
            <a:extLst>
              <a:ext uri="{FF2B5EF4-FFF2-40B4-BE49-F238E27FC236}">
                <a16:creationId xmlns:a16="http://schemas.microsoft.com/office/drawing/2014/main" id="{1A0D289E-C8B5-BE49-BB1D-7C1F192201CB}"/>
              </a:ext>
            </a:extLst>
          </p:cNvPr>
          <p:cNvSpPr/>
          <p:nvPr/>
        </p:nvSpPr>
        <p:spPr>
          <a:xfrm>
            <a:off x="105751" y="137561"/>
            <a:ext cx="4911841" cy="720000"/>
          </a:xfrm>
          <a:prstGeom prst="roundRect">
            <a:avLst>
              <a:gd name="adj" fmla="val 50000"/>
            </a:avLst>
          </a:prstGeom>
          <a:solidFill>
            <a:srgbClr val="E6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6" name="Oval 62">
            <a:extLst>
              <a:ext uri="{FF2B5EF4-FFF2-40B4-BE49-F238E27FC236}">
                <a16:creationId xmlns:a16="http://schemas.microsoft.com/office/drawing/2014/main" id="{1313CA89-FC03-0E4E-97D6-B4876C3E5124}"/>
              </a:ext>
            </a:extLst>
          </p:cNvPr>
          <p:cNvSpPr/>
          <p:nvPr/>
        </p:nvSpPr>
        <p:spPr>
          <a:xfrm>
            <a:off x="180383" y="178617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6C1B2F4-BBB3-734C-AA4F-DC6EE65CDED3}"/>
              </a:ext>
            </a:extLst>
          </p:cNvPr>
          <p:cNvSpPr txBox="1"/>
          <p:nvPr/>
        </p:nvSpPr>
        <p:spPr>
          <a:xfrm>
            <a:off x="963326" y="291567"/>
            <a:ext cx="4054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/>
              <a:t>Obras por Impuestos</a:t>
            </a:r>
            <a:endParaRPr lang="es-CO" sz="2000" b="1" dirty="0">
              <a:latin typeface="Work Sans Light" pitchFamily="2" charset="77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05EB0BB-881F-BA4D-9433-D304FD77323F}"/>
              </a:ext>
            </a:extLst>
          </p:cNvPr>
          <p:cNvSpPr txBox="1"/>
          <p:nvPr/>
        </p:nvSpPr>
        <p:spPr>
          <a:xfrm>
            <a:off x="274555" y="143561"/>
            <a:ext cx="573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7678D"/>
                </a:solidFill>
                <a:latin typeface="Work Sans Thin" pitchFamily="2" charset="77"/>
              </a:rPr>
              <a:t>2.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C8F62F43-C9C0-43A7-9DF7-78C9579BF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934" y="160598"/>
            <a:ext cx="1161996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Rectangle 19">
            <a:extLst>
              <a:ext uri="{FF2B5EF4-FFF2-40B4-BE49-F238E27FC236}">
                <a16:creationId xmlns:a16="http://schemas.microsoft.com/office/drawing/2014/main" id="{B162521C-774D-47D8-B0F8-AE76FBDC9C4F}"/>
              </a:ext>
            </a:extLst>
          </p:cNvPr>
          <p:cNvSpPr/>
          <p:nvPr/>
        </p:nvSpPr>
        <p:spPr>
          <a:xfrm>
            <a:off x="231727" y="2956054"/>
            <a:ext cx="3077375" cy="662612"/>
          </a:xfrm>
          <a:prstGeom prst="rect">
            <a:avLst/>
          </a:prstGeom>
          <a:solidFill>
            <a:srgbClr val="8DE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6535EB92-7B10-4A54-8CBF-A51904D8026F}"/>
              </a:ext>
            </a:extLst>
          </p:cNvPr>
          <p:cNvSpPr/>
          <p:nvPr/>
        </p:nvSpPr>
        <p:spPr>
          <a:xfrm>
            <a:off x="180383" y="1037518"/>
            <a:ext cx="6337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Proyectos viabilizados por el Ministerio de Educación Nacional</a:t>
            </a:r>
          </a:p>
        </p:txBody>
      </p:sp>
      <p:sp>
        <p:nvSpPr>
          <p:cNvPr id="88" name="Rectángulo 87">
            <a:extLst>
              <a:ext uri="{FF2B5EF4-FFF2-40B4-BE49-F238E27FC236}">
                <a16:creationId xmlns:a16="http://schemas.microsoft.com/office/drawing/2014/main" id="{A1E24011-4450-4E2A-9AD5-46D6DC2CA71A}"/>
              </a:ext>
            </a:extLst>
          </p:cNvPr>
          <p:cNvSpPr/>
          <p:nvPr/>
        </p:nvSpPr>
        <p:spPr>
          <a:xfrm>
            <a:off x="963326" y="2140957"/>
            <a:ext cx="2345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dirty="0">
                <a:solidFill>
                  <a:srgbClr val="002060"/>
                </a:solidFill>
              </a:rPr>
              <a:t>Proy Aprobados </a:t>
            </a:r>
          </a:p>
        </p:txBody>
      </p:sp>
      <p:grpSp>
        <p:nvGrpSpPr>
          <p:cNvPr id="90" name="Grupo 89">
            <a:extLst>
              <a:ext uri="{FF2B5EF4-FFF2-40B4-BE49-F238E27FC236}">
                <a16:creationId xmlns:a16="http://schemas.microsoft.com/office/drawing/2014/main" id="{97BE5CB4-6A96-4878-AE86-8AC671B24B8B}"/>
              </a:ext>
            </a:extLst>
          </p:cNvPr>
          <p:cNvGrpSpPr/>
          <p:nvPr/>
        </p:nvGrpSpPr>
        <p:grpSpPr>
          <a:xfrm>
            <a:off x="232540" y="2518801"/>
            <a:ext cx="8650360" cy="4337768"/>
            <a:chOff x="575052" y="719815"/>
            <a:chExt cx="11545216" cy="5656146"/>
          </a:xfrm>
        </p:grpSpPr>
        <p:sp>
          <p:nvSpPr>
            <p:cNvPr id="91" name="Oval 3">
              <a:extLst>
                <a:ext uri="{FF2B5EF4-FFF2-40B4-BE49-F238E27FC236}">
                  <a16:creationId xmlns:a16="http://schemas.microsoft.com/office/drawing/2014/main" id="{F1807CE4-F8FA-414D-ACDA-66A91E0877D6}"/>
                </a:ext>
              </a:extLst>
            </p:cNvPr>
            <p:cNvSpPr/>
            <p:nvPr/>
          </p:nvSpPr>
          <p:spPr>
            <a:xfrm>
              <a:off x="11081909" y="887645"/>
              <a:ext cx="868805" cy="868805"/>
            </a:xfrm>
            <a:prstGeom prst="ellipse">
              <a:avLst/>
            </a:prstGeom>
            <a:noFill/>
            <a:ln w="1270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4">
              <a:extLst>
                <a:ext uri="{FF2B5EF4-FFF2-40B4-BE49-F238E27FC236}">
                  <a16:creationId xmlns:a16="http://schemas.microsoft.com/office/drawing/2014/main" id="{CA11290B-60CF-4AC0-9E3A-5908288C0F5F}"/>
                </a:ext>
              </a:extLst>
            </p:cNvPr>
            <p:cNvSpPr/>
            <p:nvPr/>
          </p:nvSpPr>
          <p:spPr>
            <a:xfrm>
              <a:off x="11257671" y="1055514"/>
              <a:ext cx="517282" cy="517281"/>
            </a:xfrm>
            <a:prstGeom prst="ellipse">
              <a:avLst/>
            </a:prstGeom>
            <a:noFill/>
            <a:ln w="127000">
              <a:solidFill>
                <a:srgbClr val="2963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5">
              <a:extLst>
                <a:ext uri="{FF2B5EF4-FFF2-40B4-BE49-F238E27FC236}">
                  <a16:creationId xmlns:a16="http://schemas.microsoft.com/office/drawing/2014/main" id="{CD503DB9-9BE9-4EF1-A421-2D0603E1C43D}"/>
                </a:ext>
              </a:extLst>
            </p:cNvPr>
            <p:cNvSpPr/>
            <p:nvPr/>
          </p:nvSpPr>
          <p:spPr>
            <a:xfrm>
              <a:off x="10912356" y="719815"/>
              <a:ext cx="1207912" cy="1207911"/>
            </a:xfrm>
            <a:prstGeom prst="ellipse">
              <a:avLst/>
            </a:prstGeom>
            <a:noFill/>
            <a:ln w="1270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lowchart: Process 7">
              <a:extLst>
                <a:ext uri="{FF2B5EF4-FFF2-40B4-BE49-F238E27FC236}">
                  <a16:creationId xmlns:a16="http://schemas.microsoft.com/office/drawing/2014/main" id="{BA1E45D5-4060-43C7-B6FC-2F43671A6BA1}"/>
                </a:ext>
              </a:extLst>
            </p:cNvPr>
            <p:cNvSpPr/>
            <p:nvPr/>
          </p:nvSpPr>
          <p:spPr>
            <a:xfrm rot="19958372">
              <a:off x="8043022" y="5203095"/>
              <a:ext cx="3669578" cy="616622"/>
            </a:xfrm>
            <a:prstGeom prst="flowChartProcess">
              <a:avLst/>
            </a:prstGeom>
            <a:gradFill>
              <a:gsLst>
                <a:gs pos="99000">
                  <a:schemeClr val="bg1">
                    <a:lumMod val="49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  <a:effectLst>
              <a:glow>
                <a:schemeClr val="bg1">
                  <a:lumMod val="65000"/>
                  <a:alpha val="48000"/>
                </a:schemeClr>
              </a:glow>
              <a:softEdge rad="292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5" name="Group 8">
              <a:extLst>
                <a:ext uri="{FF2B5EF4-FFF2-40B4-BE49-F238E27FC236}">
                  <a16:creationId xmlns:a16="http://schemas.microsoft.com/office/drawing/2014/main" id="{6E8D476F-6266-4CF4-881A-0A307391094A}"/>
                </a:ext>
              </a:extLst>
            </p:cNvPr>
            <p:cNvGrpSpPr/>
            <p:nvPr/>
          </p:nvGrpSpPr>
          <p:grpSpPr>
            <a:xfrm>
              <a:off x="8103239" y="2025857"/>
              <a:ext cx="3924838" cy="3907260"/>
              <a:chOff x="5861718" y="1421246"/>
              <a:chExt cx="2837644" cy="4096389"/>
            </a:xfrm>
            <a:solidFill>
              <a:srgbClr val="00BCB8"/>
            </a:solidFill>
          </p:grpSpPr>
          <p:sp>
            <p:nvSpPr>
              <p:cNvPr id="118" name="Up Arrow 3">
                <a:extLst>
                  <a:ext uri="{FF2B5EF4-FFF2-40B4-BE49-F238E27FC236}">
                    <a16:creationId xmlns:a16="http://schemas.microsoft.com/office/drawing/2014/main" id="{7AC52612-1395-450E-9A46-5B2F7D5EFD30}"/>
                  </a:ext>
                </a:extLst>
              </p:cNvPr>
              <p:cNvSpPr/>
              <p:nvPr/>
            </p:nvSpPr>
            <p:spPr>
              <a:xfrm>
                <a:off x="7331210" y="1421246"/>
                <a:ext cx="1368152" cy="1968987"/>
              </a:xfrm>
              <a:prstGeom prst="upArrow">
                <a:avLst/>
              </a:prstGeom>
              <a:grpFill/>
              <a:ln>
                <a:noFill/>
              </a:ln>
              <a:scene3d>
                <a:camera prst="orthographicFront">
                  <a:rot lat="20466618" lon="2567695" rev="20598856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lowchart: Data 6">
                <a:extLst>
                  <a:ext uri="{FF2B5EF4-FFF2-40B4-BE49-F238E27FC236}">
                    <a16:creationId xmlns:a16="http://schemas.microsoft.com/office/drawing/2014/main" id="{3A458421-71D4-4064-B629-F1E528DEB8E3}"/>
                  </a:ext>
                </a:extLst>
              </p:cNvPr>
              <p:cNvSpPr/>
              <p:nvPr/>
            </p:nvSpPr>
            <p:spPr>
              <a:xfrm flipH="1">
                <a:off x="7001968" y="3139955"/>
                <a:ext cx="1030423" cy="154661"/>
              </a:xfrm>
              <a:custGeom>
                <a:avLst/>
                <a:gdLst>
                  <a:gd name="connsiteX0" fmla="*/ 0 w 10000"/>
                  <a:gd name="connsiteY0" fmla="*/ 10000 h 10000"/>
                  <a:gd name="connsiteX1" fmla="*/ 2000 w 10000"/>
                  <a:gd name="connsiteY1" fmla="*/ 0 h 10000"/>
                  <a:gd name="connsiteX2" fmla="*/ 10000 w 10000"/>
                  <a:gd name="connsiteY2" fmla="*/ 0 h 10000"/>
                  <a:gd name="connsiteX3" fmla="*/ 8000 w 10000"/>
                  <a:gd name="connsiteY3" fmla="*/ 10000 h 10000"/>
                  <a:gd name="connsiteX4" fmla="*/ 0 w 10000"/>
                  <a:gd name="connsiteY4" fmla="*/ 10000 h 10000"/>
                  <a:gd name="connsiteX0" fmla="*/ 0 w 10000"/>
                  <a:gd name="connsiteY0" fmla="*/ 12315 h 12315"/>
                  <a:gd name="connsiteX1" fmla="*/ 2000 w 10000"/>
                  <a:gd name="connsiteY1" fmla="*/ 0 h 12315"/>
                  <a:gd name="connsiteX2" fmla="*/ 10000 w 10000"/>
                  <a:gd name="connsiteY2" fmla="*/ 2315 h 12315"/>
                  <a:gd name="connsiteX3" fmla="*/ 8000 w 10000"/>
                  <a:gd name="connsiteY3" fmla="*/ 12315 h 12315"/>
                  <a:gd name="connsiteX4" fmla="*/ 0 w 10000"/>
                  <a:gd name="connsiteY4" fmla="*/ 12315 h 12315"/>
                  <a:gd name="connsiteX0" fmla="*/ 0 w 10000"/>
                  <a:gd name="connsiteY0" fmla="*/ 16614 h 16614"/>
                  <a:gd name="connsiteX1" fmla="*/ 4728 w 10000"/>
                  <a:gd name="connsiteY1" fmla="*/ 0 h 16614"/>
                  <a:gd name="connsiteX2" fmla="*/ 10000 w 10000"/>
                  <a:gd name="connsiteY2" fmla="*/ 6614 h 16614"/>
                  <a:gd name="connsiteX3" fmla="*/ 8000 w 10000"/>
                  <a:gd name="connsiteY3" fmla="*/ 16614 h 16614"/>
                  <a:gd name="connsiteX4" fmla="*/ 0 w 10000"/>
                  <a:gd name="connsiteY4" fmla="*/ 16614 h 16614"/>
                  <a:gd name="connsiteX0" fmla="*/ 0 w 8016"/>
                  <a:gd name="connsiteY0" fmla="*/ 5370 h 16614"/>
                  <a:gd name="connsiteX1" fmla="*/ 2744 w 8016"/>
                  <a:gd name="connsiteY1" fmla="*/ 0 h 16614"/>
                  <a:gd name="connsiteX2" fmla="*/ 8016 w 8016"/>
                  <a:gd name="connsiteY2" fmla="*/ 6614 h 16614"/>
                  <a:gd name="connsiteX3" fmla="*/ 6016 w 8016"/>
                  <a:gd name="connsiteY3" fmla="*/ 16614 h 16614"/>
                  <a:gd name="connsiteX4" fmla="*/ 0 w 8016"/>
                  <a:gd name="connsiteY4" fmla="*/ 5370 h 16614"/>
                  <a:gd name="connsiteX0" fmla="*/ 0 w 9175"/>
                  <a:gd name="connsiteY0" fmla="*/ 3431 h 10199"/>
                  <a:gd name="connsiteX1" fmla="*/ 3423 w 9175"/>
                  <a:gd name="connsiteY1" fmla="*/ 199 h 10199"/>
                  <a:gd name="connsiteX2" fmla="*/ 9175 w 9175"/>
                  <a:gd name="connsiteY2" fmla="*/ 0 h 10199"/>
                  <a:gd name="connsiteX3" fmla="*/ 7505 w 9175"/>
                  <a:gd name="connsiteY3" fmla="*/ 10199 h 10199"/>
                  <a:gd name="connsiteX4" fmla="*/ 0 w 9175"/>
                  <a:gd name="connsiteY4" fmla="*/ 3431 h 10199"/>
                  <a:gd name="connsiteX0" fmla="*/ 0 w 10000"/>
                  <a:gd name="connsiteY0" fmla="*/ 3364 h 3364"/>
                  <a:gd name="connsiteX1" fmla="*/ 3731 w 10000"/>
                  <a:gd name="connsiteY1" fmla="*/ 195 h 3364"/>
                  <a:gd name="connsiteX2" fmla="*/ 10000 w 10000"/>
                  <a:gd name="connsiteY2" fmla="*/ 0 h 3364"/>
                  <a:gd name="connsiteX3" fmla="*/ 6831 w 10000"/>
                  <a:gd name="connsiteY3" fmla="*/ 3169 h 3364"/>
                  <a:gd name="connsiteX4" fmla="*/ 0 w 10000"/>
                  <a:gd name="connsiteY4" fmla="*/ 3364 h 3364"/>
                  <a:gd name="connsiteX0" fmla="*/ 0 w 10000"/>
                  <a:gd name="connsiteY0" fmla="*/ 11741 h 11741"/>
                  <a:gd name="connsiteX1" fmla="*/ 4068 w 10000"/>
                  <a:gd name="connsiteY1" fmla="*/ 0 h 11741"/>
                  <a:gd name="connsiteX2" fmla="*/ 10000 w 10000"/>
                  <a:gd name="connsiteY2" fmla="*/ 1741 h 11741"/>
                  <a:gd name="connsiteX3" fmla="*/ 6831 w 10000"/>
                  <a:gd name="connsiteY3" fmla="*/ 11161 h 11741"/>
                  <a:gd name="connsiteX4" fmla="*/ 0 w 10000"/>
                  <a:gd name="connsiteY4" fmla="*/ 11741 h 11741"/>
                  <a:gd name="connsiteX0" fmla="*/ 0 w 10000"/>
                  <a:gd name="connsiteY0" fmla="*/ 10000 h 10000"/>
                  <a:gd name="connsiteX1" fmla="*/ 4068 w 10000"/>
                  <a:gd name="connsiteY1" fmla="*/ 580 h 10000"/>
                  <a:gd name="connsiteX2" fmla="*/ 10000 w 10000"/>
                  <a:gd name="connsiteY2" fmla="*/ 0 h 10000"/>
                  <a:gd name="connsiteX3" fmla="*/ 6831 w 10000"/>
                  <a:gd name="connsiteY3" fmla="*/ 9420 h 10000"/>
                  <a:gd name="connsiteX4" fmla="*/ 0 w 10000"/>
                  <a:gd name="connsiteY4" fmla="*/ 10000 h 10000"/>
                  <a:gd name="connsiteX0" fmla="*/ 0 w 9830"/>
                  <a:gd name="connsiteY0" fmla="*/ 8685 h 9420"/>
                  <a:gd name="connsiteX1" fmla="*/ 3898 w 9830"/>
                  <a:gd name="connsiteY1" fmla="*/ 580 h 9420"/>
                  <a:gd name="connsiteX2" fmla="*/ 9830 w 9830"/>
                  <a:gd name="connsiteY2" fmla="*/ 0 h 9420"/>
                  <a:gd name="connsiteX3" fmla="*/ 6661 w 9830"/>
                  <a:gd name="connsiteY3" fmla="*/ 9420 h 9420"/>
                  <a:gd name="connsiteX4" fmla="*/ 0 w 9830"/>
                  <a:gd name="connsiteY4" fmla="*/ 8685 h 9420"/>
                  <a:gd name="connsiteX0" fmla="*/ 0 w 10000"/>
                  <a:gd name="connsiteY0" fmla="*/ 9220 h 10000"/>
                  <a:gd name="connsiteX1" fmla="*/ 3965 w 10000"/>
                  <a:gd name="connsiteY1" fmla="*/ 616 h 10000"/>
                  <a:gd name="connsiteX2" fmla="*/ 10000 w 10000"/>
                  <a:gd name="connsiteY2" fmla="*/ 0 h 10000"/>
                  <a:gd name="connsiteX3" fmla="*/ 6776 w 10000"/>
                  <a:gd name="connsiteY3" fmla="*/ 10000 h 10000"/>
                  <a:gd name="connsiteX4" fmla="*/ 0 w 10000"/>
                  <a:gd name="connsiteY4" fmla="*/ 9220 h 10000"/>
                  <a:gd name="connsiteX0" fmla="*/ 0 w 10000"/>
                  <a:gd name="connsiteY0" fmla="*/ 9499 h 10000"/>
                  <a:gd name="connsiteX1" fmla="*/ 3965 w 10000"/>
                  <a:gd name="connsiteY1" fmla="*/ 616 h 10000"/>
                  <a:gd name="connsiteX2" fmla="*/ 10000 w 10000"/>
                  <a:gd name="connsiteY2" fmla="*/ 0 h 10000"/>
                  <a:gd name="connsiteX3" fmla="*/ 6776 w 10000"/>
                  <a:gd name="connsiteY3" fmla="*/ 10000 h 10000"/>
                  <a:gd name="connsiteX4" fmla="*/ 0 w 10000"/>
                  <a:gd name="connsiteY4" fmla="*/ 9499 h 10000"/>
                  <a:gd name="connsiteX0" fmla="*/ 0 w 10000"/>
                  <a:gd name="connsiteY0" fmla="*/ 9499 h 10000"/>
                  <a:gd name="connsiteX1" fmla="*/ 4601 w 10000"/>
                  <a:gd name="connsiteY1" fmla="*/ 58 h 10000"/>
                  <a:gd name="connsiteX2" fmla="*/ 10000 w 10000"/>
                  <a:gd name="connsiteY2" fmla="*/ 0 h 10000"/>
                  <a:gd name="connsiteX3" fmla="*/ 6776 w 10000"/>
                  <a:gd name="connsiteY3" fmla="*/ 10000 h 10000"/>
                  <a:gd name="connsiteX4" fmla="*/ 0 w 10000"/>
                  <a:gd name="connsiteY4" fmla="*/ 9499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9499"/>
                    </a:moveTo>
                    <a:lnTo>
                      <a:pt x="4601" y="58"/>
                    </a:lnTo>
                    <a:lnTo>
                      <a:pt x="10000" y="0"/>
                    </a:lnTo>
                    <a:lnTo>
                      <a:pt x="6776" y="10000"/>
                    </a:lnTo>
                    <a:cubicBezTo>
                      <a:pt x="4517" y="9740"/>
                      <a:pt x="2403" y="9480"/>
                      <a:pt x="0" y="94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0" name="Rectangle 12">
                <a:extLst>
                  <a:ext uri="{FF2B5EF4-FFF2-40B4-BE49-F238E27FC236}">
                    <a16:creationId xmlns:a16="http://schemas.microsoft.com/office/drawing/2014/main" id="{581B64C7-9410-45CC-8077-C042BB9E9D68}"/>
                  </a:ext>
                </a:extLst>
              </p:cNvPr>
              <p:cNvSpPr/>
              <p:nvPr/>
            </p:nvSpPr>
            <p:spPr>
              <a:xfrm>
                <a:off x="6600475" y="3099682"/>
                <a:ext cx="720080" cy="1368152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20466618" lon="2567695" rev="20598856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lowchart: Data 6">
                <a:extLst>
                  <a:ext uri="{FF2B5EF4-FFF2-40B4-BE49-F238E27FC236}">
                    <a16:creationId xmlns:a16="http://schemas.microsoft.com/office/drawing/2014/main" id="{B108D2BC-8C00-4CF0-8C32-EA697C06BE97}"/>
                  </a:ext>
                </a:extLst>
              </p:cNvPr>
              <p:cNvSpPr/>
              <p:nvPr/>
            </p:nvSpPr>
            <p:spPr>
              <a:xfrm flipH="1">
                <a:off x="6134016" y="4192138"/>
                <a:ext cx="954624" cy="164184"/>
              </a:xfrm>
              <a:custGeom>
                <a:avLst/>
                <a:gdLst>
                  <a:gd name="connsiteX0" fmla="*/ 0 w 10000"/>
                  <a:gd name="connsiteY0" fmla="*/ 10000 h 10000"/>
                  <a:gd name="connsiteX1" fmla="*/ 2000 w 10000"/>
                  <a:gd name="connsiteY1" fmla="*/ 0 h 10000"/>
                  <a:gd name="connsiteX2" fmla="*/ 10000 w 10000"/>
                  <a:gd name="connsiteY2" fmla="*/ 0 h 10000"/>
                  <a:gd name="connsiteX3" fmla="*/ 8000 w 10000"/>
                  <a:gd name="connsiteY3" fmla="*/ 10000 h 10000"/>
                  <a:gd name="connsiteX4" fmla="*/ 0 w 10000"/>
                  <a:gd name="connsiteY4" fmla="*/ 10000 h 10000"/>
                  <a:gd name="connsiteX0" fmla="*/ 0 w 10000"/>
                  <a:gd name="connsiteY0" fmla="*/ 12315 h 12315"/>
                  <a:gd name="connsiteX1" fmla="*/ 2000 w 10000"/>
                  <a:gd name="connsiteY1" fmla="*/ 0 h 12315"/>
                  <a:gd name="connsiteX2" fmla="*/ 10000 w 10000"/>
                  <a:gd name="connsiteY2" fmla="*/ 2315 h 12315"/>
                  <a:gd name="connsiteX3" fmla="*/ 8000 w 10000"/>
                  <a:gd name="connsiteY3" fmla="*/ 12315 h 12315"/>
                  <a:gd name="connsiteX4" fmla="*/ 0 w 10000"/>
                  <a:gd name="connsiteY4" fmla="*/ 12315 h 12315"/>
                  <a:gd name="connsiteX0" fmla="*/ 0 w 10000"/>
                  <a:gd name="connsiteY0" fmla="*/ 16614 h 16614"/>
                  <a:gd name="connsiteX1" fmla="*/ 4728 w 10000"/>
                  <a:gd name="connsiteY1" fmla="*/ 0 h 16614"/>
                  <a:gd name="connsiteX2" fmla="*/ 10000 w 10000"/>
                  <a:gd name="connsiteY2" fmla="*/ 6614 h 16614"/>
                  <a:gd name="connsiteX3" fmla="*/ 8000 w 10000"/>
                  <a:gd name="connsiteY3" fmla="*/ 16614 h 16614"/>
                  <a:gd name="connsiteX4" fmla="*/ 0 w 10000"/>
                  <a:gd name="connsiteY4" fmla="*/ 16614 h 16614"/>
                  <a:gd name="connsiteX0" fmla="*/ 0 w 8016"/>
                  <a:gd name="connsiteY0" fmla="*/ 5370 h 16614"/>
                  <a:gd name="connsiteX1" fmla="*/ 2744 w 8016"/>
                  <a:gd name="connsiteY1" fmla="*/ 0 h 16614"/>
                  <a:gd name="connsiteX2" fmla="*/ 8016 w 8016"/>
                  <a:gd name="connsiteY2" fmla="*/ 6614 h 16614"/>
                  <a:gd name="connsiteX3" fmla="*/ 6016 w 8016"/>
                  <a:gd name="connsiteY3" fmla="*/ 16614 h 16614"/>
                  <a:gd name="connsiteX4" fmla="*/ 0 w 8016"/>
                  <a:gd name="connsiteY4" fmla="*/ 5370 h 16614"/>
                  <a:gd name="connsiteX0" fmla="*/ 0 w 9175"/>
                  <a:gd name="connsiteY0" fmla="*/ 3431 h 10199"/>
                  <a:gd name="connsiteX1" fmla="*/ 3423 w 9175"/>
                  <a:gd name="connsiteY1" fmla="*/ 199 h 10199"/>
                  <a:gd name="connsiteX2" fmla="*/ 9175 w 9175"/>
                  <a:gd name="connsiteY2" fmla="*/ 0 h 10199"/>
                  <a:gd name="connsiteX3" fmla="*/ 7505 w 9175"/>
                  <a:gd name="connsiteY3" fmla="*/ 10199 h 10199"/>
                  <a:gd name="connsiteX4" fmla="*/ 0 w 9175"/>
                  <a:gd name="connsiteY4" fmla="*/ 3431 h 10199"/>
                  <a:gd name="connsiteX0" fmla="*/ 0 w 10000"/>
                  <a:gd name="connsiteY0" fmla="*/ 3364 h 3364"/>
                  <a:gd name="connsiteX1" fmla="*/ 3731 w 10000"/>
                  <a:gd name="connsiteY1" fmla="*/ 195 h 3364"/>
                  <a:gd name="connsiteX2" fmla="*/ 10000 w 10000"/>
                  <a:gd name="connsiteY2" fmla="*/ 0 h 3364"/>
                  <a:gd name="connsiteX3" fmla="*/ 6831 w 10000"/>
                  <a:gd name="connsiteY3" fmla="*/ 3169 h 3364"/>
                  <a:gd name="connsiteX4" fmla="*/ 0 w 10000"/>
                  <a:gd name="connsiteY4" fmla="*/ 3364 h 3364"/>
                  <a:gd name="connsiteX0" fmla="*/ 0 w 10000"/>
                  <a:gd name="connsiteY0" fmla="*/ 11741 h 11741"/>
                  <a:gd name="connsiteX1" fmla="*/ 4068 w 10000"/>
                  <a:gd name="connsiteY1" fmla="*/ 0 h 11741"/>
                  <a:gd name="connsiteX2" fmla="*/ 10000 w 10000"/>
                  <a:gd name="connsiteY2" fmla="*/ 1741 h 11741"/>
                  <a:gd name="connsiteX3" fmla="*/ 6831 w 10000"/>
                  <a:gd name="connsiteY3" fmla="*/ 11161 h 11741"/>
                  <a:gd name="connsiteX4" fmla="*/ 0 w 10000"/>
                  <a:gd name="connsiteY4" fmla="*/ 11741 h 11741"/>
                  <a:gd name="connsiteX0" fmla="*/ 0 w 10000"/>
                  <a:gd name="connsiteY0" fmla="*/ 10000 h 10000"/>
                  <a:gd name="connsiteX1" fmla="*/ 4068 w 10000"/>
                  <a:gd name="connsiteY1" fmla="*/ 580 h 10000"/>
                  <a:gd name="connsiteX2" fmla="*/ 10000 w 10000"/>
                  <a:gd name="connsiteY2" fmla="*/ 0 h 10000"/>
                  <a:gd name="connsiteX3" fmla="*/ 6831 w 10000"/>
                  <a:gd name="connsiteY3" fmla="*/ 9420 h 10000"/>
                  <a:gd name="connsiteX4" fmla="*/ 0 w 10000"/>
                  <a:gd name="connsiteY4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0000"/>
                    </a:moveTo>
                    <a:lnTo>
                      <a:pt x="4068" y="580"/>
                    </a:lnTo>
                    <a:lnTo>
                      <a:pt x="10000" y="0"/>
                    </a:lnTo>
                    <a:lnTo>
                      <a:pt x="6831" y="9420"/>
                    </a:lnTo>
                    <a:lnTo>
                      <a:pt x="0" y="100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ectangle 14">
                <a:extLst>
                  <a:ext uri="{FF2B5EF4-FFF2-40B4-BE49-F238E27FC236}">
                    <a16:creationId xmlns:a16="http://schemas.microsoft.com/office/drawing/2014/main" id="{3001EC61-FBCF-4D0C-AECC-70F39010183E}"/>
                  </a:ext>
                </a:extLst>
              </p:cNvPr>
              <p:cNvSpPr/>
              <p:nvPr/>
            </p:nvSpPr>
            <p:spPr>
              <a:xfrm>
                <a:off x="5861718" y="4149483"/>
                <a:ext cx="720080" cy="1368152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20466618" lon="2567695" rev="20598856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6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1787D2B1-90C1-4831-ADC4-04172FF69A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8301" y="6160005"/>
              <a:ext cx="1851749" cy="215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7" name="Straight Connector 15">
              <a:extLst>
                <a:ext uri="{FF2B5EF4-FFF2-40B4-BE49-F238E27FC236}">
                  <a16:creationId xmlns:a16="http://schemas.microsoft.com/office/drawing/2014/main" id="{FC952792-9606-4A0F-80B3-1FD3246D62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2357" y="3332100"/>
              <a:ext cx="5112000" cy="9524"/>
            </a:xfrm>
            <a:prstGeom prst="line">
              <a:avLst/>
            </a:prstGeom>
            <a:ln>
              <a:solidFill>
                <a:srgbClr val="00BCB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19">
              <a:extLst>
                <a:ext uri="{FF2B5EF4-FFF2-40B4-BE49-F238E27FC236}">
                  <a16:creationId xmlns:a16="http://schemas.microsoft.com/office/drawing/2014/main" id="{46C24816-9898-40BF-8AC7-021C05D4ECBE}"/>
                </a:ext>
              </a:extLst>
            </p:cNvPr>
            <p:cNvSpPr/>
            <p:nvPr/>
          </p:nvSpPr>
          <p:spPr>
            <a:xfrm>
              <a:off x="575052" y="2487352"/>
              <a:ext cx="3347306" cy="864000"/>
            </a:xfrm>
            <a:prstGeom prst="rect">
              <a:avLst/>
            </a:prstGeom>
            <a:solidFill>
              <a:srgbClr val="00EB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9" name="Straight Connector 20">
              <a:extLst>
                <a:ext uri="{FF2B5EF4-FFF2-40B4-BE49-F238E27FC236}">
                  <a16:creationId xmlns:a16="http://schemas.microsoft.com/office/drawing/2014/main" id="{22A0F9A6-0FEB-4ABF-9CE9-A8C267DD87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38510" y="4659294"/>
              <a:ext cx="5112000" cy="9524"/>
            </a:xfrm>
            <a:prstGeom prst="line">
              <a:avLst/>
            </a:prstGeom>
            <a:ln>
              <a:solidFill>
                <a:srgbClr val="00B0F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 24">
              <a:extLst>
                <a:ext uri="{FF2B5EF4-FFF2-40B4-BE49-F238E27FC236}">
                  <a16:creationId xmlns:a16="http://schemas.microsoft.com/office/drawing/2014/main" id="{623B13C6-FFB9-460C-8C6D-394CC1D79C73}"/>
                </a:ext>
              </a:extLst>
            </p:cNvPr>
            <p:cNvSpPr/>
            <p:nvPr/>
          </p:nvSpPr>
          <p:spPr>
            <a:xfrm>
              <a:off x="606267" y="3795880"/>
              <a:ext cx="2399295" cy="864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1" name="Straight Connector 25">
              <a:extLst>
                <a:ext uri="{FF2B5EF4-FFF2-40B4-BE49-F238E27FC236}">
                  <a16:creationId xmlns:a16="http://schemas.microsoft.com/office/drawing/2014/main" id="{CF33015A-B8A3-4DEC-94EF-4DE993697C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18648" y="5949155"/>
              <a:ext cx="5112000" cy="9524"/>
            </a:xfrm>
            <a:prstGeom prst="line">
              <a:avLst/>
            </a:prstGeom>
            <a:ln>
              <a:solidFill>
                <a:srgbClr val="0070C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27">
              <a:extLst>
                <a:ext uri="{FF2B5EF4-FFF2-40B4-BE49-F238E27FC236}">
                  <a16:creationId xmlns:a16="http://schemas.microsoft.com/office/drawing/2014/main" id="{4E7D17FF-AE11-498F-8AC2-A156BC361C90}"/>
                </a:ext>
              </a:extLst>
            </p:cNvPr>
            <p:cNvSpPr txBox="1"/>
            <p:nvPr/>
          </p:nvSpPr>
          <p:spPr>
            <a:xfrm>
              <a:off x="2219380" y="5260404"/>
              <a:ext cx="4258976" cy="684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 dirty="0">
                  <a:solidFill>
                    <a:srgbClr val="0487C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$ 20 mil Millones  </a:t>
              </a:r>
            </a:p>
          </p:txBody>
        </p:sp>
        <p:sp>
          <p:nvSpPr>
            <p:cNvPr id="103" name="Rectangle 29">
              <a:extLst>
                <a:ext uri="{FF2B5EF4-FFF2-40B4-BE49-F238E27FC236}">
                  <a16:creationId xmlns:a16="http://schemas.microsoft.com/office/drawing/2014/main" id="{02EF21CE-4A3C-42D4-9A43-FF444F82EA49}"/>
                </a:ext>
              </a:extLst>
            </p:cNvPr>
            <p:cNvSpPr/>
            <p:nvPr/>
          </p:nvSpPr>
          <p:spPr>
            <a:xfrm>
              <a:off x="575052" y="5104407"/>
              <a:ext cx="1519781" cy="864000"/>
            </a:xfrm>
            <a:prstGeom prst="rect">
              <a:avLst/>
            </a:prstGeom>
            <a:solidFill>
              <a:srgbClr val="048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CuadroTexto 103">
              <a:extLst>
                <a:ext uri="{FF2B5EF4-FFF2-40B4-BE49-F238E27FC236}">
                  <a16:creationId xmlns:a16="http://schemas.microsoft.com/office/drawing/2014/main" id="{E917A8BC-5FF2-4501-B204-9404A5B3DBB6}"/>
                </a:ext>
              </a:extLst>
            </p:cNvPr>
            <p:cNvSpPr txBox="1"/>
            <p:nvPr/>
          </p:nvSpPr>
          <p:spPr>
            <a:xfrm>
              <a:off x="982019" y="5199626"/>
              <a:ext cx="401663" cy="926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400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05" name="CuadroTexto 104">
              <a:extLst>
                <a:ext uri="{FF2B5EF4-FFF2-40B4-BE49-F238E27FC236}">
                  <a16:creationId xmlns:a16="http://schemas.microsoft.com/office/drawing/2014/main" id="{01631EA6-7A5E-43D3-8ED7-9E3815041815}"/>
                </a:ext>
              </a:extLst>
            </p:cNvPr>
            <p:cNvSpPr txBox="1"/>
            <p:nvPr/>
          </p:nvSpPr>
          <p:spPr>
            <a:xfrm>
              <a:off x="1007278" y="3795595"/>
              <a:ext cx="1255226" cy="926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4000" dirty="0">
                  <a:solidFill>
                    <a:schemeClr val="bg1"/>
                  </a:solidFill>
                </a:rPr>
                <a:t>17</a:t>
              </a:r>
            </a:p>
          </p:txBody>
        </p:sp>
        <p:sp>
          <p:nvSpPr>
            <p:cNvPr id="106" name="CuadroTexto 105">
              <a:extLst>
                <a:ext uri="{FF2B5EF4-FFF2-40B4-BE49-F238E27FC236}">
                  <a16:creationId xmlns:a16="http://schemas.microsoft.com/office/drawing/2014/main" id="{287BFDEF-0A02-4BD5-A51B-20522B6B4F2B}"/>
                </a:ext>
              </a:extLst>
            </p:cNvPr>
            <p:cNvSpPr txBox="1"/>
            <p:nvPr/>
          </p:nvSpPr>
          <p:spPr>
            <a:xfrm>
              <a:off x="1026627" y="2497670"/>
              <a:ext cx="1255226" cy="926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4000" dirty="0">
                  <a:solidFill>
                    <a:schemeClr val="bg1"/>
                  </a:solidFill>
                </a:rPr>
                <a:t>21</a:t>
              </a:r>
            </a:p>
          </p:txBody>
        </p:sp>
        <p:sp>
          <p:nvSpPr>
            <p:cNvPr id="107" name="TextBox 27">
              <a:extLst>
                <a:ext uri="{FF2B5EF4-FFF2-40B4-BE49-F238E27FC236}">
                  <a16:creationId xmlns:a16="http://schemas.microsoft.com/office/drawing/2014/main" id="{DA59E1A6-BF30-48A8-B0A5-693D08551DDC}"/>
                </a:ext>
              </a:extLst>
            </p:cNvPr>
            <p:cNvSpPr txBox="1"/>
            <p:nvPr/>
          </p:nvSpPr>
          <p:spPr>
            <a:xfrm>
              <a:off x="3115916" y="3915182"/>
              <a:ext cx="4258976" cy="684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 dirty="0"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$ 43 mil Millones  </a:t>
              </a:r>
            </a:p>
          </p:txBody>
        </p:sp>
        <p:sp>
          <p:nvSpPr>
            <p:cNvPr id="108" name="TextBox 27">
              <a:extLst>
                <a:ext uri="{FF2B5EF4-FFF2-40B4-BE49-F238E27FC236}">
                  <a16:creationId xmlns:a16="http://schemas.microsoft.com/office/drawing/2014/main" id="{D503432D-4882-497D-8FEE-388E6C8E3FBE}"/>
                </a:ext>
              </a:extLst>
            </p:cNvPr>
            <p:cNvSpPr txBox="1"/>
            <p:nvPr/>
          </p:nvSpPr>
          <p:spPr>
            <a:xfrm>
              <a:off x="4174554" y="2588432"/>
              <a:ext cx="4258976" cy="684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 dirty="0">
                  <a:solidFill>
                    <a:srgbClr val="00EBE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$ 83 mil Millones  </a:t>
              </a:r>
            </a:p>
          </p:txBody>
        </p:sp>
        <p:grpSp>
          <p:nvGrpSpPr>
            <p:cNvPr id="109" name="Grupo 108">
              <a:extLst>
                <a:ext uri="{FF2B5EF4-FFF2-40B4-BE49-F238E27FC236}">
                  <a16:creationId xmlns:a16="http://schemas.microsoft.com/office/drawing/2014/main" id="{9DC3B9B8-4F1A-43F4-8529-3D6329E3CCC9}"/>
                </a:ext>
              </a:extLst>
            </p:cNvPr>
            <p:cNvGrpSpPr/>
            <p:nvPr/>
          </p:nvGrpSpPr>
          <p:grpSpPr>
            <a:xfrm>
              <a:off x="3115916" y="2398630"/>
              <a:ext cx="806441" cy="402692"/>
              <a:chOff x="277803" y="2170183"/>
              <a:chExt cx="806441" cy="402692"/>
            </a:xfrm>
          </p:grpSpPr>
          <p:sp>
            <p:nvSpPr>
              <p:cNvPr id="116" name="Rectángulo 115">
                <a:extLst>
                  <a:ext uri="{FF2B5EF4-FFF2-40B4-BE49-F238E27FC236}">
                    <a16:creationId xmlns:a16="http://schemas.microsoft.com/office/drawing/2014/main" id="{997B0B9D-5667-43CC-ACB4-9304F451CBB0}"/>
                  </a:ext>
                </a:extLst>
              </p:cNvPr>
              <p:cNvSpPr/>
              <p:nvPr/>
            </p:nvSpPr>
            <p:spPr>
              <a:xfrm>
                <a:off x="277803" y="2258407"/>
                <a:ext cx="806440" cy="227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200"/>
              </a:p>
            </p:txBody>
          </p:sp>
          <p:sp>
            <p:nvSpPr>
              <p:cNvPr id="117" name="TextBox 28">
                <a:extLst>
                  <a:ext uri="{FF2B5EF4-FFF2-40B4-BE49-F238E27FC236}">
                    <a16:creationId xmlns:a16="http://schemas.microsoft.com/office/drawing/2014/main" id="{9060973C-FA36-42A4-876A-18A872025634}"/>
                  </a:ext>
                </a:extLst>
              </p:cNvPr>
              <p:cNvSpPr txBox="1"/>
              <p:nvPr/>
            </p:nvSpPr>
            <p:spPr>
              <a:xfrm>
                <a:off x="330621" y="2170183"/>
                <a:ext cx="753623" cy="402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altLang="ko-KR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2020</a:t>
                </a:r>
                <a:endParaRPr lang="ko-KR" altLang="en-US" sz="14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10" name="Grupo 109">
              <a:extLst>
                <a:ext uri="{FF2B5EF4-FFF2-40B4-BE49-F238E27FC236}">
                  <a16:creationId xmlns:a16="http://schemas.microsoft.com/office/drawing/2014/main" id="{A07F8D0D-0F33-4664-B3B4-5B39136518B5}"/>
                </a:ext>
              </a:extLst>
            </p:cNvPr>
            <p:cNvGrpSpPr/>
            <p:nvPr/>
          </p:nvGrpSpPr>
          <p:grpSpPr>
            <a:xfrm>
              <a:off x="2199121" y="3706168"/>
              <a:ext cx="806441" cy="402692"/>
              <a:chOff x="277803" y="2170183"/>
              <a:chExt cx="806441" cy="402692"/>
            </a:xfrm>
          </p:grpSpPr>
          <p:sp>
            <p:nvSpPr>
              <p:cNvPr id="114" name="Rectángulo 113">
                <a:extLst>
                  <a:ext uri="{FF2B5EF4-FFF2-40B4-BE49-F238E27FC236}">
                    <a16:creationId xmlns:a16="http://schemas.microsoft.com/office/drawing/2014/main" id="{A21A69A6-3D80-4DF7-886A-AEA6CA32B484}"/>
                  </a:ext>
                </a:extLst>
              </p:cNvPr>
              <p:cNvSpPr/>
              <p:nvPr/>
            </p:nvSpPr>
            <p:spPr>
              <a:xfrm>
                <a:off x="277803" y="2258407"/>
                <a:ext cx="806440" cy="227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200"/>
              </a:p>
            </p:txBody>
          </p:sp>
          <p:sp>
            <p:nvSpPr>
              <p:cNvPr id="115" name="TextBox 28">
                <a:extLst>
                  <a:ext uri="{FF2B5EF4-FFF2-40B4-BE49-F238E27FC236}">
                    <a16:creationId xmlns:a16="http://schemas.microsoft.com/office/drawing/2014/main" id="{50DA99B4-5877-4D36-8DE3-B5CD2FB1A7B3}"/>
                  </a:ext>
                </a:extLst>
              </p:cNvPr>
              <p:cNvSpPr txBox="1"/>
              <p:nvPr/>
            </p:nvSpPr>
            <p:spPr>
              <a:xfrm>
                <a:off x="330621" y="2170183"/>
                <a:ext cx="753623" cy="402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altLang="ko-KR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2019</a:t>
                </a:r>
                <a:endParaRPr lang="ko-KR" altLang="en-US" sz="14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11" name="Grupo 110">
              <a:extLst>
                <a:ext uri="{FF2B5EF4-FFF2-40B4-BE49-F238E27FC236}">
                  <a16:creationId xmlns:a16="http://schemas.microsoft.com/office/drawing/2014/main" id="{64A8DAAE-5992-47E9-A4C2-A411015B1406}"/>
                </a:ext>
              </a:extLst>
            </p:cNvPr>
            <p:cNvGrpSpPr/>
            <p:nvPr/>
          </p:nvGrpSpPr>
          <p:grpSpPr>
            <a:xfrm>
              <a:off x="1288392" y="5007797"/>
              <a:ext cx="806441" cy="402692"/>
              <a:chOff x="277803" y="2170183"/>
              <a:chExt cx="806441" cy="402692"/>
            </a:xfrm>
          </p:grpSpPr>
          <p:sp>
            <p:nvSpPr>
              <p:cNvPr id="112" name="Rectángulo 111">
                <a:extLst>
                  <a:ext uri="{FF2B5EF4-FFF2-40B4-BE49-F238E27FC236}">
                    <a16:creationId xmlns:a16="http://schemas.microsoft.com/office/drawing/2014/main" id="{B0989614-8045-4D72-850A-E25D51956F50}"/>
                  </a:ext>
                </a:extLst>
              </p:cNvPr>
              <p:cNvSpPr/>
              <p:nvPr/>
            </p:nvSpPr>
            <p:spPr>
              <a:xfrm>
                <a:off x="277803" y="2258407"/>
                <a:ext cx="806440" cy="227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200"/>
              </a:p>
            </p:txBody>
          </p:sp>
          <p:sp>
            <p:nvSpPr>
              <p:cNvPr id="113" name="TextBox 28">
                <a:extLst>
                  <a:ext uri="{FF2B5EF4-FFF2-40B4-BE49-F238E27FC236}">
                    <a16:creationId xmlns:a16="http://schemas.microsoft.com/office/drawing/2014/main" id="{FB330453-D269-4D7D-83F1-501870F87DD9}"/>
                  </a:ext>
                </a:extLst>
              </p:cNvPr>
              <p:cNvSpPr txBox="1"/>
              <p:nvPr/>
            </p:nvSpPr>
            <p:spPr>
              <a:xfrm>
                <a:off x="330621" y="2170183"/>
                <a:ext cx="753623" cy="402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altLang="ko-KR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2018</a:t>
                </a:r>
                <a:endParaRPr lang="ko-KR" altLang="en-US" sz="1400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23" name="TextBox 27">
            <a:extLst>
              <a:ext uri="{FF2B5EF4-FFF2-40B4-BE49-F238E27FC236}">
                <a16:creationId xmlns:a16="http://schemas.microsoft.com/office/drawing/2014/main" id="{32726C0E-641E-465C-B0C2-BD7DE04224A4}"/>
              </a:ext>
            </a:extLst>
          </p:cNvPr>
          <p:cNvSpPr txBox="1"/>
          <p:nvPr/>
        </p:nvSpPr>
        <p:spPr>
          <a:xfrm>
            <a:off x="5593462" y="1522604"/>
            <a:ext cx="3605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700" b="1" dirty="0">
                <a:solidFill>
                  <a:srgbClr val="296387"/>
                </a:solidFill>
              </a:rPr>
              <a:t>64 Proy.</a:t>
            </a:r>
          </a:p>
          <a:p>
            <a:pPr algn="r"/>
            <a:r>
              <a:rPr lang="en-US" altLang="ko-KR" sz="2700" b="1" dirty="0">
                <a:solidFill>
                  <a:srgbClr val="296387"/>
                </a:solidFill>
              </a:rPr>
              <a:t>$241 mil millones  </a:t>
            </a:r>
          </a:p>
        </p:txBody>
      </p:sp>
      <p:sp>
        <p:nvSpPr>
          <p:cNvPr id="124" name="Frame 17">
            <a:extLst>
              <a:ext uri="{FF2B5EF4-FFF2-40B4-BE49-F238E27FC236}">
                <a16:creationId xmlns:a16="http://schemas.microsoft.com/office/drawing/2014/main" id="{7F564EF5-2907-44F3-8DB6-30E2D24455D2}"/>
              </a:ext>
            </a:extLst>
          </p:cNvPr>
          <p:cNvSpPr/>
          <p:nvPr/>
        </p:nvSpPr>
        <p:spPr>
          <a:xfrm>
            <a:off x="427960" y="2152617"/>
            <a:ext cx="535366" cy="46440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00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9317E90-D93D-4971-85D6-F1A31D2AE69E}"/>
              </a:ext>
            </a:extLst>
          </p:cNvPr>
          <p:cNvSpPr txBox="1"/>
          <p:nvPr/>
        </p:nvSpPr>
        <p:spPr>
          <a:xfrm>
            <a:off x="7011814" y="5967925"/>
            <a:ext cx="5210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200" dirty="0">
                <a:solidFill>
                  <a:srgbClr val="2963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Empresas vinculadas: Crepes and </a:t>
            </a:r>
            <a:r>
              <a:rPr lang="es-CO" sz="1200" dirty="0" err="1">
                <a:solidFill>
                  <a:srgbClr val="2963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Waffles</a:t>
            </a:r>
            <a:r>
              <a:rPr lang="es-CO" sz="1200" dirty="0">
                <a:solidFill>
                  <a:srgbClr val="2963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Bavaria, </a:t>
            </a:r>
            <a:r>
              <a:rPr lang="es-CO" sz="1200" dirty="0" err="1">
                <a:solidFill>
                  <a:srgbClr val="2963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Párex</a:t>
            </a:r>
            <a:r>
              <a:rPr lang="es-CO" sz="1200" dirty="0">
                <a:solidFill>
                  <a:srgbClr val="2963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Ecopetrol, Corona, Gana Gana, Nacional de Chocolates, Gran Tierra Energy, </a:t>
            </a:r>
            <a:r>
              <a:rPr lang="es-CO" sz="1200" dirty="0" err="1">
                <a:solidFill>
                  <a:srgbClr val="2963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Fascilísimo,Apostar</a:t>
            </a:r>
            <a:r>
              <a:rPr lang="es-CO" sz="1200" dirty="0">
                <a:solidFill>
                  <a:srgbClr val="2963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S.A, Cenit Transporte y Logística, Grupo Nutresa entre otros.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ADC0340C-3329-43CC-9010-0E72A628BF1C}"/>
              </a:ext>
            </a:extLst>
          </p:cNvPr>
          <p:cNvSpPr txBox="1"/>
          <p:nvPr/>
        </p:nvSpPr>
        <p:spPr>
          <a:xfrm>
            <a:off x="598888" y="2908360"/>
            <a:ext cx="1250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000" dirty="0">
                <a:solidFill>
                  <a:schemeClr val="bg1"/>
                </a:solidFill>
              </a:rPr>
              <a:t>19*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A84C5E4-0644-44FD-9A40-A5FFEE60DC60}"/>
              </a:ext>
            </a:extLst>
          </p:cNvPr>
          <p:cNvSpPr txBox="1"/>
          <p:nvPr/>
        </p:nvSpPr>
        <p:spPr>
          <a:xfrm>
            <a:off x="2668741" y="2914813"/>
            <a:ext cx="66260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400" b="1" dirty="0"/>
              <a:t>2021</a:t>
            </a:r>
          </a:p>
        </p:txBody>
      </p:sp>
      <p:sp>
        <p:nvSpPr>
          <p:cNvPr id="53" name="TextBox 27">
            <a:extLst>
              <a:ext uri="{FF2B5EF4-FFF2-40B4-BE49-F238E27FC236}">
                <a16:creationId xmlns:a16="http://schemas.microsoft.com/office/drawing/2014/main" id="{128B248C-A0EE-4564-8B92-25F493EB156E}"/>
              </a:ext>
            </a:extLst>
          </p:cNvPr>
          <p:cNvSpPr txBox="1"/>
          <p:nvPr/>
        </p:nvSpPr>
        <p:spPr>
          <a:xfrm>
            <a:off x="3529772" y="2963680"/>
            <a:ext cx="3191077" cy="52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8DE2F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$ 95 mil Millones  </a:t>
            </a:r>
          </a:p>
        </p:txBody>
      </p:sp>
      <p:cxnSp>
        <p:nvCxnSpPr>
          <p:cNvPr id="54" name="Straight Connector 15">
            <a:extLst>
              <a:ext uri="{FF2B5EF4-FFF2-40B4-BE49-F238E27FC236}">
                <a16:creationId xmlns:a16="http://schemas.microsoft.com/office/drawing/2014/main" id="{7412819B-37D7-4544-8C79-00BD2D82D75B}"/>
              </a:ext>
            </a:extLst>
          </p:cNvPr>
          <p:cNvCxnSpPr>
            <a:cxnSpLocks/>
          </p:cNvCxnSpPr>
          <p:nvPr/>
        </p:nvCxnSpPr>
        <p:spPr>
          <a:xfrm flipV="1">
            <a:off x="3342802" y="3573800"/>
            <a:ext cx="3830213" cy="7304"/>
          </a:xfrm>
          <a:prstGeom prst="line">
            <a:avLst/>
          </a:prstGeom>
          <a:ln>
            <a:solidFill>
              <a:srgbClr val="00BC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uadroTexto 54">
            <a:extLst>
              <a:ext uri="{FF2B5EF4-FFF2-40B4-BE49-F238E27FC236}">
                <a16:creationId xmlns:a16="http://schemas.microsoft.com/office/drawing/2014/main" id="{CD0BE257-303A-401A-90B2-FC7B398C41EA}"/>
              </a:ext>
            </a:extLst>
          </p:cNvPr>
          <p:cNvSpPr txBox="1"/>
          <p:nvPr/>
        </p:nvSpPr>
        <p:spPr>
          <a:xfrm>
            <a:off x="1478416" y="2927321"/>
            <a:ext cx="1394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b="1" dirty="0">
                <a:solidFill>
                  <a:schemeClr val="tx2"/>
                </a:solidFill>
              </a:rPr>
              <a:t>Pendiente de asignación de contribuyentes en el mes de Marzo - ART</a:t>
            </a:r>
          </a:p>
        </p:txBody>
      </p:sp>
    </p:spTree>
    <p:extLst>
      <p:ext uri="{BB962C8B-B14F-4D97-AF65-F5344CB8AC3E}">
        <p14:creationId xmlns:p14="http://schemas.microsoft.com/office/powerpoint/2010/main" val="4219089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83596E-DA02-451C-A14C-FE8350D02B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4" t="28024" r="32498" b="28024"/>
          <a:stretch/>
        </p:blipFill>
        <p:spPr bwMode="auto">
          <a:xfrm>
            <a:off x="8630156" y="2353157"/>
            <a:ext cx="3561844" cy="2238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280D01FA-D301-4F6C-9692-D4873EB25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1" t="23210" r="31806" b="32222"/>
          <a:stretch/>
        </p:blipFill>
        <p:spPr bwMode="auto">
          <a:xfrm>
            <a:off x="8630156" y="0"/>
            <a:ext cx="3561844" cy="219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A1B98612-3E1E-482F-833A-FA50A5AC4E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2" t="36291" r="32222" b="25062"/>
          <a:stretch/>
        </p:blipFill>
        <p:spPr bwMode="auto">
          <a:xfrm>
            <a:off x="8630156" y="4789865"/>
            <a:ext cx="3561844" cy="206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: Rounded Corners 19">
            <a:extLst>
              <a:ext uri="{FF2B5EF4-FFF2-40B4-BE49-F238E27FC236}">
                <a16:creationId xmlns:a16="http://schemas.microsoft.com/office/drawing/2014/main" id="{1A0D289E-C8B5-BE49-BB1D-7C1F192201CB}"/>
              </a:ext>
            </a:extLst>
          </p:cNvPr>
          <p:cNvSpPr/>
          <p:nvPr/>
        </p:nvSpPr>
        <p:spPr>
          <a:xfrm>
            <a:off x="166629" y="141203"/>
            <a:ext cx="5760000" cy="720000"/>
          </a:xfrm>
          <a:prstGeom prst="roundRect">
            <a:avLst>
              <a:gd name="adj" fmla="val 50000"/>
            </a:avLst>
          </a:prstGeom>
          <a:solidFill>
            <a:srgbClr val="E6EF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6" name="Oval 62">
            <a:extLst>
              <a:ext uri="{FF2B5EF4-FFF2-40B4-BE49-F238E27FC236}">
                <a16:creationId xmlns:a16="http://schemas.microsoft.com/office/drawing/2014/main" id="{1313CA89-FC03-0E4E-97D6-B4876C3E5124}"/>
              </a:ext>
            </a:extLst>
          </p:cNvPr>
          <p:cNvSpPr/>
          <p:nvPr/>
        </p:nvSpPr>
        <p:spPr>
          <a:xfrm>
            <a:off x="246644" y="155743"/>
            <a:ext cx="643888" cy="643888"/>
          </a:xfrm>
          <a:prstGeom prst="ellipse">
            <a:avLst/>
          </a:prstGeom>
          <a:gradFill flip="none" rotWithShape="1">
            <a:gsLst>
              <a:gs pos="0">
                <a:srgbClr val="DDE1E2"/>
              </a:gs>
              <a:gs pos="100000">
                <a:srgbClr val="FFFFFF"/>
              </a:gs>
            </a:gsLst>
            <a:lin ang="16200000" scaled="1"/>
            <a:tileRect/>
          </a:gradFill>
          <a:ln w="558800">
            <a:noFill/>
          </a:ln>
          <a:effectLst>
            <a:outerShdw blurRad="330200" dist="63500" dir="2700000" sx="106000" sy="106000" algn="tl" rotWithShape="0">
              <a:schemeClr val="tx1">
                <a:lumMod val="75000"/>
                <a:lumOff val="2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152400" prstMaterial="matte">
            <a:bevelT w="101600" h="12700" prst="softRound"/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Work Sans Thin" pitchFamily="2" charset="77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6C1B2F4-BBB3-734C-AA4F-DC6EE65CDED3}"/>
              </a:ext>
            </a:extLst>
          </p:cNvPr>
          <p:cNvSpPr txBox="1"/>
          <p:nvPr/>
        </p:nvSpPr>
        <p:spPr>
          <a:xfrm>
            <a:off x="1029587" y="268693"/>
            <a:ext cx="4897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/>
              <a:t>Obras por Impuestos</a:t>
            </a:r>
            <a:endParaRPr lang="es-CO" sz="2400" b="1" dirty="0">
              <a:latin typeface="Work Sans Light" pitchFamily="2" charset="77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05EB0BB-881F-BA4D-9433-D304FD77323F}"/>
              </a:ext>
            </a:extLst>
          </p:cNvPr>
          <p:cNvSpPr txBox="1"/>
          <p:nvPr/>
        </p:nvSpPr>
        <p:spPr>
          <a:xfrm>
            <a:off x="360581" y="102948"/>
            <a:ext cx="663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7678D"/>
                </a:solidFill>
                <a:latin typeface="Work Sans Thin" pitchFamily="2" charset="77"/>
              </a:rPr>
              <a:t>2.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C8F62F43-C9C0-43A7-9DF7-78C9579BF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304" y="230528"/>
            <a:ext cx="1022074" cy="59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CAC76FA8-C88B-4D4B-BD49-710B79F97F3C}"/>
              </a:ext>
            </a:extLst>
          </p:cNvPr>
          <p:cNvSpPr/>
          <p:nvPr/>
        </p:nvSpPr>
        <p:spPr>
          <a:xfrm>
            <a:off x="1527496" y="1072795"/>
            <a:ext cx="5425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Número de sedes educativas beneficiadas OXI - Acceso</a:t>
            </a:r>
            <a:endParaRPr lang="es-CO" sz="2400" b="1" dirty="0">
              <a:solidFill>
                <a:schemeClr val="bg2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59" name="Grupo 58">
            <a:extLst>
              <a:ext uri="{FF2B5EF4-FFF2-40B4-BE49-F238E27FC236}">
                <a16:creationId xmlns:a16="http://schemas.microsoft.com/office/drawing/2014/main" id="{AE53400B-0151-4E3C-88C8-971C79D6A6FB}"/>
              </a:ext>
            </a:extLst>
          </p:cNvPr>
          <p:cNvGrpSpPr/>
          <p:nvPr/>
        </p:nvGrpSpPr>
        <p:grpSpPr>
          <a:xfrm>
            <a:off x="246528" y="2030819"/>
            <a:ext cx="8006634" cy="4307711"/>
            <a:chOff x="6413" y="1351073"/>
            <a:chExt cx="11746685" cy="5490409"/>
          </a:xfrm>
        </p:grpSpPr>
        <p:sp>
          <p:nvSpPr>
            <p:cNvPr id="60" name="Rectángulo 59">
              <a:extLst>
                <a:ext uri="{FF2B5EF4-FFF2-40B4-BE49-F238E27FC236}">
                  <a16:creationId xmlns:a16="http://schemas.microsoft.com/office/drawing/2014/main" id="{EE92F1B1-4BCB-4562-91E8-DF3A61221ACE}"/>
                </a:ext>
              </a:extLst>
            </p:cNvPr>
            <p:cNvSpPr/>
            <p:nvPr/>
          </p:nvSpPr>
          <p:spPr>
            <a:xfrm>
              <a:off x="7126930" y="1769320"/>
              <a:ext cx="4626168" cy="1530112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600"/>
            </a:p>
          </p:txBody>
        </p:sp>
        <p:sp>
          <p:nvSpPr>
            <p:cNvPr id="105" name="Rectángulo 104">
              <a:extLst>
                <a:ext uri="{FF2B5EF4-FFF2-40B4-BE49-F238E27FC236}">
                  <a16:creationId xmlns:a16="http://schemas.microsoft.com/office/drawing/2014/main" id="{7F6F74F8-5AB0-4391-B0C6-4AE8C2B5556D}"/>
                </a:ext>
              </a:extLst>
            </p:cNvPr>
            <p:cNvSpPr/>
            <p:nvPr/>
          </p:nvSpPr>
          <p:spPr>
            <a:xfrm>
              <a:off x="121704" y="1351073"/>
              <a:ext cx="4599683" cy="1274563"/>
            </a:xfrm>
            <a:prstGeom prst="rect">
              <a:avLst/>
            </a:prstGeom>
            <a:solidFill>
              <a:schemeClr val="accent5">
                <a:lumMod val="75000"/>
                <a:alpha val="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600"/>
            </a:p>
          </p:txBody>
        </p:sp>
        <p:sp>
          <p:nvSpPr>
            <p:cNvPr id="109" name="Trapezoid 19">
              <a:extLst>
                <a:ext uri="{FF2B5EF4-FFF2-40B4-BE49-F238E27FC236}">
                  <a16:creationId xmlns:a16="http://schemas.microsoft.com/office/drawing/2014/main" id="{E9BD24B4-3AC5-40AE-9CEA-878E7330F899}"/>
                </a:ext>
              </a:extLst>
            </p:cNvPr>
            <p:cNvSpPr/>
            <p:nvPr/>
          </p:nvSpPr>
          <p:spPr>
            <a:xfrm rot="10800000">
              <a:off x="5267406" y="5882377"/>
              <a:ext cx="1322794" cy="949577"/>
            </a:xfrm>
            <a:prstGeom prst="trapezoid">
              <a:avLst>
                <a:gd name="adj" fmla="val 78876"/>
              </a:avLst>
            </a:prstGeom>
            <a:solidFill>
              <a:srgbClr val="F5B31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10" name="Isosceles Triangle 20">
              <a:extLst>
                <a:ext uri="{FF2B5EF4-FFF2-40B4-BE49-F238E27FC236}">
                  <a16:creationId xmlns:a16="http://schemas.microsoft.com/office/drawing/2014/main" id="{989A016D-F5F2-494C-AE68-D09E1D477B1C}"/>
                </a:ext>
              </a:extLst>
            </p:cNvPr>
            <p:cNvSpPr/>
            <p:nvPr/>
          </p:nvSpPr>
          <p:spPr>
            <a:xfrm rot="10800000" flipH="1">
              <a:off x="5735245" y="6554739"/>
              <a:ext cx="370281" cy="286743"/>
            </a:xfrm>
            <a:prstGeom prst="triangle">
              <a:avLst/>
            </a:prstGeom>
            <a:solidFill>
              <a:srgbClr val="5768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111" name="Round Same Side Corner Rectangle 3">
              <a:extLst>
                <a:ext uri="{FF2B5EF4-FFF2-40B4-BE49-F238E27FC236}">
                  <a16:creationId xmlns:a16="http://schemas.microsoft.com/office/drawing/2014/main" id="{35FE97C7-B9D1-4C61-A5C6-B9945BD5F2F4}"/>
                </a:ext>
              </a:extLst>
            </p:cNvPr>
            <p:cNvSpPr/>
            <p:nvPr/>
          </p:nvSpPr>
          <p:spPr>
            <a:xfrm rot="10800000">
              <a:off x="5296437" y="4073468"/>
              <a:ext cx="225514" cy="185947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12" name="Oval 18">
              <a:extLst>
                <a:ext uri="{FF2B5EF4-FFF2-40B4-BE49-F238E27FC236}">
                  <a16:creationId xmlns:a16="http://schemas.microsoft.com/office/drawing/2014/main" id="{2373F679-153D-4617-AF1E-B628F0E26AA2}"/>
                </a:ext>
              </a:extLst>
            </p:cNvPr>
            <p:cNvSpPr/>
            <p:nvPr/>
          </p:nvSpPr>
          <p:spPr>
            <a:xfrm>
              <a:off x="4750506" y="3733238"/>
              <a:ext cx="680462" cy="680460"/>
            </a:xfrm>
            <a:prstGeom prst="ellipse">
              <a:avLst/>
            </a:prstGeom>
            <a:solidFill>
              <a:schemeClr val="bg1"/>
            </a:solidFill>
            <a:ln w="152400">
              <a:solidFill>
                <a:srgbClr val="00BC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13" name="Round Same Side Corner Rectangle 8">
              <a:extLst>
                <a:ext uri="{FF2B5EF4-FFF2-40B4-BE49-F238E27FC236}">
                  <a16:creationId xmlns:a16="http://schemas.microsoft.com/office/drawing/2014/main" id="{E1FD8C3C-29DE-46FE-AFF9-40D837FE92AD}"/>
                </a:ext>
              </a:extLst>
            </p:cNvPr>
            <p:cNvSpPr/>
            <p:nvPr/>
          </p:nvSpPr>
          <p:spPr>
            <a:xfrm rot="10800000">
              <a:off x="5505426" y="2959408"/>
              <a:ext cx="188816" cy="298176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14" name="Oval 16">
              <a:extLst>
                <a:ext uri="{FF2B5EF4-FFF2-40B4-BE49-F238E27FC236}">
                  <a16:creationId xmlns:a16="http://schemas.microsoft.com/office/drawing/2014/main" id="{4955FF3A-F4DE-4145-9154-788FF9C15FF8}"/>
                </a:ext>
              </a:extLst>
            </p:cNvPr>
            <p:cNvSpPr/>
            <p:nvPr/>
          </p:nvSpPr>
          <p:spPr>
            <a:xfrm>
              <a:off x="4927679" y="2619180"/>
              <a:ext cx="680461" cy="680459"/>
            </a:xfrm>
            <a:prstGeom prst="ellipse">
              <a:avLst/>
            </a:prstGeom>
            <a:solidFill>
              <a:schemeClr val="bg1"/>
            </a:solidFill>
            <a:ln w="152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15" name="Round Same Side Corner Rectangle 9">
              <a:extLst>
                <a:ext uri="{FF2B5EF4-FFF2-40B4-BE49-F238E27FC236}">
                  <a16:creationId xmlns:a16="http://schemas.microsoft.com/office/drawing/2014/main" id="{CCF3A6AC-C257-44EC-8D38-410DE389B7C9}"/>
                </a:ext>
              </a:extLst>
            </p:cNvPr>
            <p:cNvSpPr/>
            <p:nvPr/>
          </p:nvSpPr>
          <p:spPr>
            <a:xfrm rot="10800000">
              <a:off x="5672936" y="1842960"/>
              <a:ext cx="264394" cy="408997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16" name="Oval 14">
              <a:extLst>
                <a:ext uri="{FF2B5EF4-FFF2-40B4-BE49-F238E27FC236}">
                  <a16:creationId xmlns:a16="http://schemas.microsoft.com/office/drawing/2014/main" id="{0C3C5C9E-EB8F-4BFA-92B6-234EBF486F29}"/>
                </a:ext>
              </a:extLst>
            </p:cNvPr>
            <p:cNvSpPr/>
            <p:nvPr/>
          </p:nvSpPr>
          <p:spPr>
            <a:xfrm>
              <a:off x="5185202" y="1533215"/>
              <a:ext cx="680461" cy="680460"/>
            </a:xfrm>
            <a:prstGeom prst="ellipse">
              <a:avLst/>
            </a:prstGeom>
            <a:solidFill>
              <a:schemeClr val="bg1"/>
            </a:solidFill>
            <a:ln w="152400">
              <a:solidFill>
                <a:srgbClr val="2963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117" name="Round Same Side Corner Rectangle 10">
              <a:extLst>
                <a:ext uri="{FF2B5EF4-FFF2-40B4-BE49-F238E27FC236}">
                  <a16:creationId xmlns:a16="http://schemas.microsoft.com/office/drawing/2014/main" id="{081DDCC3-0190-4386-A136-D6592E9A6011}"/>
                </a:ext>
              </a:extLst>
            </p:cNvPr>
            <p:cNvSpPr/>
            <p:nvPr/>
          </p:nvSpPr>
          <p:spPr>
            <a:xfrm rot="10800000">
              <a:off x="5934670" y="2502860"/>
              <a:ext cx="237598" cy="34383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EB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118" name="Oval 12">
              <a:extLst>
                <a:ext uri="{FF2B5EF4-FFF2-40B4-BE49-F238E27FC236}">
                  <a16:creationId xmlns:a16="http://schemas.microsoft.com/office/drawing/2014/main" id="{722CFDE9-EBCE-42C4-B4A6-CD8BE32FA2E7}"/>
                </a:ext>
              </a:extLst>
            </p:cNvPr>
            <p:cNvSpPr/>
            <p:nvPr/>
          </p:nvSpPr>
          <p:spPr>
            <a:xfrm>
              <a:off x="6002100" y="2144008"/>
              <a:ext cx="680461" cy="680460"/>
            </a:xfrm>
            <a:prstGeom prst="ellipse">
              <a:avLst/>
            </a:prstGeom>
            <a:solidFill>
              <a:schemeClr val="bg1"/>
            </a:solidFill>
            <a:ln w="152400">
              <a:solidFill>
                <a:srgbClr val="66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19" name="Round Same Side Corner Rectangle 11">
              <a:extLst>
                <a:ext uri="{FF2B5EF4-FFF2-40B4-BE49-F238E27FC236}">
                  <a16:creationId xmlns:a16="http://schemas.microsoft.com/office/drawing/2014/main" id="{D908F7DA-EA78-4DCD-92D9-DA7DC1EB1CF3}"/>
                </a:ext>
              </a:extLst>
            </p:cNvPr>
            <p:cNvSpPr/>
            <p:nvPr/>
          </p:nvSpPr>
          <p:spPr>
            <a:xfrm rot="10800000">
              <a:off x="6164772" y="3599796"/>
              <a:ext cx="224511" cy="233313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20" name="Oval 10">
              <a:extLst>
                <a:ext uri="{FF2B5EF4-FFF2-40B4-BE49-F238E27FC236}">
                  <a16:creationId xmlns:a16="http://schemas.microsoft.com/office/drawing/2014/main" id="{DBB865F6-940E-484F-8F5F-046A6C2A21D0}"/>
                </a:ext>
              </a:extLst>
            </p:cNvPr>
            <p:cNvSpPr/>
            <p:nvPr/>
          </p:nvSpPr>
          <p:spPr>
            <a:xfrm>
              <a:off x="6235066" y="3299432"/>
              <a:ext cx="680461" cy="680460"/>
            </a:xfrm>
            <a:prstGeom prst="ellipse">
              <a:avLst/>
            </a:prstGeom>
            <a:solidFill>
              <a:schemeClr val="bg1"/>
            </a:solidFill>
            <a:ln w="152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121" name="Round Same Side Corner Rectangle 11">
              <a:extLst>
                <a:ext uri="{FF2B5EF4-FFF2-40B4-BE49-F238E27FC236}">
                  <a16:creationId xmlns:a16="http://schemas.microsoft.com/office/drawing/2014/main" id="{3D5A8C5C-29EF-4CD1-B104-EFD0444A6E2A}"/>
                </a:ext>
              </a:extLst>
            </p:cNvPr>
            <p:cNvSpPr/>
            <p:nvPr/>
          </p:nvSpPr>
          <p:spPr>
            <a:xfrm rot="10800000">
              <a:off x="6385406" y="4810238"/>
              <a:ext cx="204795" cy="113093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48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22" name="Oval 10">
              <a:extLst>
                <a:ext uri="{FF2B5EF4-FFF2-40B4-BE49-F238E27FC236}">
                  <a16:creationId xmlns:a16="http://schemas.microsoft.com/office/drawing/2014/main" id="{3DDC3717-03FA-4299-A840-F6B2F465A446}"/>
                </a:ext>
              </a:extLst>
            </p:cNvPr>
            <p:cNvSpPr/>
            <p:nvPr/>
          </p:nvSpPr>
          <p:spPr>
            <a:xfrm>
              <a:off x="6446470" y="4501608"/>
              <a:ext cx="680461" cy="653101"/>
            </a:xfrm>
            <a:prstGeom prst="ellipse">
              <a:avLst/>
            </a:prstGeom>
            <a:solidFill>
              <a:schemeClr val="bg1"/>
            </a:solidFill>
            <a:ln w="152400">
              <a:solidFill>
                <a:srgbClr val="0487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123" name="Rectángulo 8">
              <a:extLst>
                <a:ext uri="{FF2B5EF4-FFF2-40B4-BE49-F238E27FC236}">
                  <a16:creationId xmlns:a16="http://schemas.microsoft.com/office/drawing/2014/main" id="{6E0CF516-5B82-4DBC-B125-55CFE55D08B0}"/>
                </a:ext>
              </a:extLst>
            </p:cNvPr>
            <p:cNvSpPr/>
            <p:nvPr/>
          </p:nvSpPr>
          <p:spPr>
            <a:xfrm>
              <a:off x="7624239" y="1868927"/>
              <a:ext cx="3810916" cy="137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1600" b="1" dirty="0">
                  <a:solidFill>
                    <a:srgbClr val="296387"/>
                  </a:solidFill>
                  <a:latin typeface="Work Sans Light"/>
                  <a:cs typeface="Arial" charset="0"/>
                </a:rPr>
                <a:t>DOTACIÓN DE MOBILIARIO</a:t>
              </a:r>
            </a:p>
            <a:p>
              <a:pPr algn="ctr"/>
              <a:r>
                <a:rPr lang="es-ES" sz="1600" b="1" dirty="0">
                  <a:solidFill>
                    <a:srgbClr val="296387"/>
                  </a:solidFill>
                  <a:latin typeface="Work Sans Light"/>
                  <a:cs typeface="Arial" charset="0"/>
                </a:rPr>
                <a:t>Banco 2018</a:t>
              </a:r>
            </a:p>
            <a:p>
              <a:endParaRPr lang="es-ES" sz="1600" b="1" dirty="0">
                <a:solidFill>
                  <a:srgbClr val="296387"/>
                </a:solidFill>
                <a:latin typeface="Work Sans Light"/>
                <a:cs typeface="Arial" charset="0"/>
              </a:endParaRPr>
            </a:p>
            <a:p>
              <a:pPr algn="ctr"/>
              <a:r>
                <a:rPr lang="es-ES" sz="1600" b="1" dirty="0">
                  <a:solidFill>
                    <a:srgbClr val="296387"/>
                  </a:solidFill>
                  <a:latin typeface="Work Sans Light"/>
                  <a:cs typeface="Arial" charset="0"/>
                </a:rPr>
                <a:t>380 Sedes Educativas</a:t>
              </a:r>
              <a:endParaRPr lang="es-CO" sz="1600" b="1" dirty="0">
                <a:solidFill>
                  <a:srgbClr val="296387"/>
                </a:solidFill>
                <a:latin typeface="Work Sans Light"/>
                <a:cs typeface="Arial" charset="0"/>
              </a:endParaRPr>
            </a:p>
          </p:txBody>
        </p:sp>
        <p:sp>
          <p:nvSpPr>
            <p:cNvPr id="126" name="Rectángulo 8">
              <a:extLst>
                <a:ext uri="{FF2B5EF4-FFF2-40B4-BE49-F238E27FC236}">
                  <a16:creationId xmlns:a16="http://schemas.microsoft.com/office/drawing/2014/main" id="{1FDB3E8C-4975-4CC2-B0D7-41A48E65E2A4}"/>
                </a:ext>
              </a:extLst>
            </p:cNvPr>
            <p:cNvSpPr/>
            <p:nvPr/>
          </p:nvSpPr>
          <p:spPr>
            <a:xfrm>
              <a:off x="6413" y="1423825"/>
              <a:ext cx="4975867" cy="10591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600" b="1" dirty="0">
                  <a:solidFill>
                    <a:srgbClr val="296387"/>
                  </a:solidFill>
                  <a:latin typeface="Work Sans Light"/>
                  <a:cs typeface="Arial" charset="0"/>
                </a:rPr>
                <a:t>INFRAESTRUCTURA</a:t>
              </a:r>
            </a:p>
            <a:p>
              <a:pPr algn="ctr"/>
              <a:r>
                <a:rPr lang="es-CO" sz="1600" b="1" dirty="0">
                  <a:solidFill>
                    <a:srgbClr val="296387"/>
                  </a:solidFill>
                  <a:latin typeface="Work Sans Light"/>
                  <a:cs typeface="Arial" charset="0"/>
                </a:rPr>
                <a:t>Construcción de 2 Instituciones educativas</a:t>
              </a:r>
            </a:p>
          </p:txBody>
        </p:sp>
        <p:sp>
          <p:nvSpPr>
            <p:cNvPr id="128" name="Oval 66">
              <a:extLst>
                <a:ext uri="{FF2B5EF4-FFF2-40B4-BE49-F238E27FC236}">
                  <a16:creationId xmlns:a16="http://schemas.microsoft.com/office/drawing/2014/main" id="{83721A48-203A-40D3-96F7-6113176E4E6C}"/>
                </a:ext>
              </a:extLst>
            </p:cNvPr>
            <p:cNvSpPr/>
            <p:nvPr/>
          </p:nvSpPr>
          <p:spPr>
            <a:xfrm rot="20700000">
              <a:off x="4862259" y="3962316"/>
              <a:ext cx="404917" cy="244552"/>
            </a:xfrm>
            <a:custGeom>
              <a:avLst/>
              <a:gdLst/>
              <a:ahLst/>
              <a:cxnLst/>
              <a:rect l="l" t="t" r="r" b="b"/>
              <a:pathLst>
                <a:path w="2901316" h="2485205">
                  <a:moveTo>
                    <a:pt x="2901316" y="8833"/>
                  </a:moveTo>
                  <a:lnTo>
                    <a:pt x="2885407" y="69738"/>
                  </a:lnTo>
                  <a:lnTo>
                    <a:pt x="2890344" y="71061"/>
                  </a:lnTo>
                  <a:lnTo>
                    <a:pt x="2331295" y="2157461"/>
                  </a:lnTo>
                  <a:lnTo>
                    <a:pt x="2322295" y="2155049"/>
                  </a:lnTo>
                  <a:cubicBezTo>
                    <a:pt x="2311779" y="2339141"/>
                    <a:pt x="2127696" y="2485205"/>
                    <a:pt x="1902404" y="2485205"/>
                  </a:cubicBezTo>
                  <a:cubicBezTo>
                    <a:pt x="1669201" y="2485205"/>
                    <a:pt x="1480151" y="2328701"/>
                    <a:pt x="1480150" y="2135644"/>
                  </a:cubicBezTo>
                  <a:cubicBezTo>
                    <a:pt x="1480150" y="1942587"/>
                    <a:pt x="1669200" y="1786083"/>
                    <a:pt x="1902404" y="1786083"/>
                  </a:cubicBezTo>
                  <a:cubicBezTo>
                    <a:pt x="2026046" y="1786083"/>
                    <a:pt x="2137276" y="1830075"/>
                    <a:pt x="2213623" y="1901150"/>
                  </a:cubicBezTo>
                  <a:lnTo>
                    <a:pt x="2586815" y="508378"/>
                  </a:lnTo>
                  <a:lnTo>
                    <a:pt x="1283297" y="508378"/>
                  </a:lnTo>
                  <a:lnTo>
                    <a:pt x="847984" y="2132988"/>
                  </a:lnTo>
                  <a:lnTo>
                    <a:pt x="841776" y="2131324"/>
                  </a:lnTo>
                  <a:cubicBezTo>
                    <a:pt x="829584" y="2314002"/>
                    <a:pt x="646295" y="2458448"/>
                    <a:pt x="422254" y="2458448"/>
                  </a:cubicBezTo>
                  <a:cubicBezTo>
                    <a:pt x="189051" y="2458448"/>
                    <a:pt x="1" y="2301944"/>
                    <a:pt x="0" y="2108887"/>
                  </a:cubicBezTo>
                  <a:cubicBezTo>
                    <a:pt x="0" y="1915830"/>
                    <a:pt x="189051" y="1759326"/>
                    <a:pt x="422255" y="1759326"/>
                  </a:cubicBezTo>
                  <a:cubicBezTo>
                    <a:pt x="544771" y="1759326"/>
                    <a:pt x="655100" y="1802522"/>
                    <a:pt x="731465" y="1872378"/>
                  </a:cubicBezTo>
                  <a:lnTo>
                    <a:pt x="1233167" y="0"/>
                  </a:lnTo>
                  <a:lnTo>
                    <a:pt x="1266129" y="8833"/>
                  </a:lnTo>
                  <a:close/>
                </a:path>
              </a:pathLst>
            </a:custGeom>
            <a:solidFill>
              <a:srgbClr val="00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  <p:sp>
          <p:nvSpPr>
            <p:cNvPr id="129" name="Trapezoid 13">
              <a:extLst>
                <a:ext uri="{FF2B5EF4-FFF2-40B4-BE49-F238E27FC236}">
                  <a16:creationId xmlns:a16="http://schemas.microsoft.com/office/drawing/2014/main" id="{5AD4A1BB-7124-4B32-86C5-5CFD583C0009}"/>
                </a:ext>
              </a:extLst>
            </p:cNvPr>
            <p:cNvSpPr/>
            <p:nvPr/>
          </p:nvSpPr>
          <p:spPr>
            <a:xfrm>
              <a:off x="5096660" y="2803807"/>
              <a:ext cx="386621" cy="311915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  <p:sp>
          <p:nvSpPr>
            <p:cNvPr id="130" name="Rectangle 9">
              <a:extLst>
                <a:ext uri="{FF2B5EF4-FFF2-40B4-BE49-F238E27FC236}">
                  <a16:creationId xmlns:a16="http://schemas.microsoft.com/office/drawing/2014/main" id="{B02AAD44-A85E-45A2-B267-E69835BE7F33}"/>
                </a:ext>
              </a:extLst>
            </p:cNvPr>
            <p:cNvSpPr/>
            <p:nvPr/>
          </p:nvSpPr>
          <p:spPr>
            <a:xfrm>
              <a:off x="6603093" y="4666844"/>
              <a:ext cx="329463" cy="308407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rgbClr val="0487C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600" dirty="0"/>
            </a:p>
          </p:txBody>
        </p:sp>
        <p:sp>
          <p:nvSpPr>
            <p:cNvPr id="131" name="Isosceles Triangle 4">
              <a:extLst>
                <a:ext uri="{FF2B5EF4-FFF2-40B4-BE49-F238E27FC236}">
                  <a16:creationId xmlns:a16="http://schemas.microsoft.com/office/drawing/2014/main" id="{4B39E1D5-5E99-40FB-8A01-BA9A3C7883AF}"/>
                </a:ext>
              </a:extLst>
            </p:cNvPr>
            <p:cNvSpPr/>
            <p:nvPr/>
          </p:nvSpPr>
          <p:spPr>
            <a:xfrm>
              <a:off x="5347525" y="1636743"/>
              <a:ext cx="361231" cy="363189"/>
            </a:xfrm>
            <a:custGeom>
              <a:avLst/>
              <a:gdLst/>
              <a:ahLst/>
              <a:cxnLst/>
              <a:rect l="l" t="t" r="r" b="b"/>
              <a:pathLst>
                <a:path w="3987707" h="3954396">
                  <a:moveTo>
                    <a:pt x="0" y="3714088"/>
                  </a:moveTo>
                  <a:lnTo>
                    <a:pt x="3972024" y="3714088"/>
                  </a:lnTo>
                  <a:lnTo>
                    <a:pt x="3972024" y="3954396"/>
                  </a:lnTo>
                  <a:lnTo>
                    <a:pt x="0" y="3954396"/>
                  </a:lnTo>
                  <a:close/>
                  <a:moveTo>
                    <a:pt x="3443318" y="3230893"/>
                  </a:moveTo>
                  <a:lnTo>
                    <a:pt x="3443318" y="3518925"/>
                  </a:lnTo>
                  <a:lnTo>
                    <a:pt x="3731350" y="3518925"/>
                  </a:lnTo>
                  <a:lnTo>
                    <a:pt x="3731350" y="3230893"/>
                  </a:lnTo>
                  <a:close/>
                  <a:moveTo>
                    <a:pt x="2956963" y="3230893"/>
                  </a:moveTo>
                  <a:lnTo>
                    <a:pt x="2956963" y="3518925"/>
                  </a:lnTo>
                  <a:lnTo>
                    <a:pt x="3244995" y="3518925"/>
                  </a:lnTo>
                  <a:lnTo>
                    <a:pt x="3244995" y="3230893"/>
                  </a:lnTo>
                  <a:close/>
                  <a:moveTo>
                    <a:pt x="764148" y="3208865"/>
                  </a:moveTo>
                  <a:lnTo>
                    <a:pt x="764148" y="3496897"/>
                  </a:lnTo>
                  <a:lnTo>
                    <a:pt x="1052180" y="3496897"/>
                  </a:lnTo>
                  <a:lnTo>
                    <a:pt x="1052180" y="3208865"/>
                  </a:lnTo>
                  <a:close/>
                  <a:moveTo>
                    <a:pt x="277793" y="3208865"/>
                  </a:moveTo>
                  <a:lnTo>
                    <a:pt x="277793" y="3496897"/>
                  </a:lnTo>
                  <a:lnTo>
                    <a:pt x="565825" y="3496897"/>
                  </a:lnTo>
                  <a:lnTo>
                    <a:pt x="565825" y="3208865"/>
                  </a:lnTo>
                  <a:close/>
                  <a:moveTo>
                    <a:pt x="3434934" y="2803592"/>
                  </a:moveTo>
                  <a:lnTo>
                    <a:pt x="3434934" y="3091624"/>
                  </a:lnTo>
                  <a:lnTo>
                    <a:pt x="3722966" y="3091624"/>
                  </a:lnTo>
                  <a:lnTo>
                    <a:pt x="3722966" y="2803592"/>
                  </a:lnTo>
                  <a:close/>
                  <a:moveTo>
                    <a:pt x="2948579" y="2803592"/>
                  </a:moveTo>
                  <a:lnTo>
                    <a:pt x="2948579" y="3091624"/>
                  </a:lnTo>
                  <a:lnTo>
                    <a:pt x="3236611" y="3091624"/>
                  </a:lnTo>
                  <a:lnTo>
                    <a:pt x="3236611" y="2803592"/>
                  </a:lnTo>
                  <a:close/>
                  <a:moveTo>
                    <a:pt x="755764" y="2781564"/>
                  </a:moveTo>
                  <a:lnTo>
                    <a:pt x="755764" y="3069596"/>
                  </a:lnTo>
                  <a:lnTo>
                    <a:pt x="1043796" y="3069596"/>
                  </a:lnTo>
                  <a:lnTo>
                    <a:pt x="1043796" y="2781564"/>
                  </a:lnTo>
                  <a:close/>
                  <a:moveTo>
                    <a:pt x="269409" y="2781564"/>
                  </a:moveTo>
                  <a:lnTo>
                    <a:pt x="269409" y="3069596"/>
                  </a:lnTo>
                  <a:lnTo>
                    <a:pt x="557441" y="3069596"/>
                  </a:lnTo>
                  <a:lnTo>
                    <a:pt x="557441" y="2781564"/>
                  </a:lnTo>
                  <a:close/>
                  <a:moveTo>
                    <a:pt x="1967773" y="2776576"/>
                  </a:moveTo>
                  <a:cubicBezTo>
                    <a:pt x="1895109" y="2776576"/>
                    <a:pt x="1836204" y="2835481"/>
                    <a:pt x="1836204" y="2908145"/>
                  </a:cubicBezTo>
                  <a:lnTo>
                    <a:pt x="1836204" y="3521808"/>
                  </a:lnTo>
                  <a:lnTo>
                    <a:pt x="2196244" y="3521808"/>
                  </a:lnTo>
                  <a:lnTo>
                    <a:pt x="2196244" y="2908145"/>
                  </a:lnTo>
                  <a:cubicBezTo>
                    <a:pt x="2196244" y="2835481"/>
                    <a:pt x="2137339" y="2776576"/>
                    <a:pt x="2064675" y="2776576"/>
                  </a:cubicBezTo>
                  <a:close/>
                  <a:moveTo>
                    <a:pt x="3425319" y="2363160"/>
                  </a:moveTo>
                  <a:lnTo>
                    <a:pt x="3425319" y="2651192"/>
                  </a:lnTo>
                  <a:lnTo>
                    <a:pt x="3713351" y="2651192"/>
                  </a:lnTo>
                  <a:lnTo>
                    <a:pt x="3713351" y="2363160"/>
                  </a:lnTo>
                  <a:close/>
                  <a:moveTo>
                    <a:pt x="2938964" y="2363160"/>
                  </a:moveTo>
                  <a:lnTo>
                    <a:pt x="2938964" y="2651192"/>
                  </a:lnTo>
                  <a:lnTo>
                    <a:pt x="3226996" y="2651192"/>
                  </a:lnTo>
                  <a:lnTo>
                    <a:pt x="3226996" y="2363160"/>
                  </a:lnTo>
                  <a:close/>
                  <a:moveTo>
                    <a:pt x="746149" y="2341132"/>
                  </a:moveTo>
                  <a:lnTo>
                    <a:pt x="746149" y="2629164"/>
                  </a:lnTo>
                  <a:lnTo>
                    <a:pt x="1034181" y="2629164"/>
                  </a:lnTo>
                  <a:lnTo>
                    <a:pt x="1034181" y="2341132"/>
                  </a:lnTo>
                  <a:close/>
                  <a:moveTo>
                    <a:pt x="259794" y="2341132"/>
                  </a:moveTo>
                  <a:lnTo>
                    <a:pt x="259794" y="2629164"/>
                  </a:lnTo>
                  <a:lnTo>
                    <a:pt x="547826" y="2629164"/>
                  </a:lnTo>
                  <a:lnTo>
                    <a:pt x="547826" y="2341132"/>
                  </a:lnTo>
                  <a:close/>
                  <a:moveTo>
                    <a:pt x="2120268" y="2332748"/>
                  </a:moveTo>
                  <a:lnTo>
                    <a:pt x="2120268" y="2620780"/>
                  </a:lnTo>
                  <a:lnTo>
                    <a:pt x="2408300" y="2620780"/>
                  </a:lnTo>
                  <a:lnTo>
                    <a:pt x="2408300" y="2332748"/>
                  </a:lnTo>
                  <a:close/>
                  <a:moveTo>
                    <a:pt x="1633913" y="2332748"/>
                  </a:moveTo>
                  <a:lnTo>
                    <a:pt x="1633913" y="2620780"/>
                  </a:lnTo>
                  <a:lnTo>
                    <a:pt x="1921945" y="2620780"/>
                  </a:lnTo>
                  <a:lnTo>
                    <a:pt x="1921945" y="2332748"/>
                  </a:lnTo>
                  <a:close/>
                  <a:moveTo>
                    <a:pt x="0" y="2180348"/>
                  </a:moveTo>
                  <a:lnTo>
                    <a:pt x="1368152" y="2180348"/>
                  </a:lnTo>
                  <a:lnTo>
                    <a:pt x="1368152" y="3644362"/>
                  </a:lnTo>
                  <a:lnTo>
                    <a:pt x="0" y="3644362"/>
                  </a:lnTo>
                  <a:close/>
                  <a:moveTo>
                    <a:pt x="2630373" y="2177473"/>
                  </a:moveTo>
                  <a:lnTo>
                    <a:pt x="3987707" y="2177473"/>
                  </a:lnTo>
                  <a:lnTo>
                    <a:pt x="3987707" y="3641487"/>
                  </a:lnTo>
                  <a:lnTo>
                    <a:pt x="2630373" y="3641487"/>
                  </a:lnTo>
                  <a:close/>
                  <a:moveTo>
                    <a:pt x="2110653" y="1892316"/>
                  </a:moveTo>
                  <a:lnTo>
                    <a:pt x="2110653" y="2180348"/>
                  </a:lnTo>
                  <a:lnTo>
                    <a:pt x="2398685" y="2180348"/>
                  </a:lnTo>
                  <a:lnTo>
                    <a:pt x="2398685" y="1892316"/>
                  </a:lnTo>
                  <a:close/>
                  <a:moveTo>
                    <a:pt x="1624298" y="1892316"/>
                  </a:moveTo>
                  <a:lnTo>
                    <a:pt x="1624298" y="2180348"/>
                  </a:lnTo>
                  <a:lnTo>
                    <a:pt x="1912330" y="2180348"/>
                  </a:lnTo>
                  <a:lnTo>
                    <a:pt x="1912330" y="1892316"/>
                  </a:lnTo>
                  <a:close/>
                  <a:moveTo>
                    <a:pt x="1485872" y="1700146"/>
                  </a:moveTo>
                  <a:lnTo>
                    <a:pt x="2546576" y="1700146"/>
                  </a:lnTo>
                  <a:lnTo>
                    <a:pt x="2546576" y="3644362"/>
                  </a:lnTo>
                  <a:lnTo>
                    <a:pt x="1485872" y="3644362"/>
                  </a:lnTo>
                  <a:close/>
                  <a:moveTo>
                    <a:pt x="2630373" y="1700145"/>
                  </a:moveTo>
                  <a:lnTo>
                    <a:pt x="3987707" y="1700145"/>
                  </a:lnTo>
                  <a:lnTo>
                    <a:pt x="3987707" y="2106166"/>
                  </a:lnTo>
                  <a:lnTo>
                    <a:pt x="2630373" y="2106166"/>
                  </a:lnTo>
                  <a:close/>
                  <a:moveTo>
                    <a:pt x="0" y="1700145"/>
                  </a:moveTo>
                  <a:lnTo>
                    <a:pt x="1368152" y="1700145"/>
                  </a:lnTo>
                  <a:lnTo>
                    <a:pt x="1368152" y="2106166"/>
                  </a:lnTo>
                  <a:lnTo>
                    <a:pt x="0" y="2106166"/>
                  </a:lnTo>
                  <a:close/>
                  <a:moveTo>
                    <a:pt x="1980063" y="1146448"/>
                  </a:moveTo>
                  <a:lnTo>
                    <a:pt x="2036694" y="1146448"/>
                  </a:lnTo>
                  <a:lnTo>
                    <a:pt x="2036694" y="1344772"/>
                  </a:lnTo>
                  <a:lnTo>
                    <a:pt x="1838370" y="1344772"/>
                  </a:lnTo>
                  <a:lnTo>
                    <a:pt x="1838370" y="1286838"/>
                  </a:lnTo>
                  <a:lnTo>
                    <a:pt x="1980063" y="1286838"/>
                  </a:lnTo>
                  <a:close/>
                  <a:moveTo>
                    <a:pt x="2016223" y="1083949"/>
                  </a:moveTo>
                  <a:cubicBezTo>
                    <a:pt x="1889971" y="1083949"/>
                    <a:pt x="1787623" y="1186297"/>
                    <a:pt x="1787623" y="1312549"/>
                  </a:cubicBezTo>
                  <a:cubicBezTo>
                    <a:pt x="1787623" y="1438801"/>
                    <a:pt x="1889971" y="1541149"/>
                    <a:pt x="2016223" y="1541149"/>
                  </a:cubicBezTo>
                  <a:cubicBezTo>
                    <a:pt x="2142475" y="1541149"/>
                    <a:pt x="2244823" y="1438801"/>
                    <a:pt x="2244823" y="1312549"/>
                  </a:cubicBezTo>
                  <a:cubicBezTo>
                    <a:pt x="2244823" y="1186297"/>
                    <a:pt x="2142475" y="1083949"/>
                    <a:pt x="2016223" y="1083949"/>
                  </a:cubicBezTo>
                  <a:close/>
                  <a:moveTo>
                    <a:pt x="2016222" y="697169"/>
                  </a:moveTo>
                  <a:lnTo>
                    <a:pt x="2722296" y="1611569"/>
                  </a:lnTo>
                  <a:lnTo>
                    <a:pt x="1310147" y="1611569"/>
                  </a:lnTo>
                  <a:close/>
                  <a:moveTo>
                    <a:pt x="2120268" y="0"/>
                  </a:moveTo>
                  <a:lnTo>
                    <a:pt x="2722296" y="0"/>
                  </a:lnTo>
                  <a:lnTo>
                    <a:pt x="2722296" y="328314"/>
                  </a:lnTo>
                  <a:lnTo>
                    <a:pt x="2120268" y="328314"/>
                  </a:lnTo>
                  <a:close/>
                  <a:moveTo>
                    <a:pt x="1966643" y="0"/>
                  </a:moveTo>
                  <a:lnTo>
                    <a:pt x="2065805" y="0"/>
                  </a:lnTo>
                  <a:lnTo>
                    <a:pt x="2065805" y="656629"/>
                  </a:lnTo>
                  <a:lnTo>
                    <a:pt x="1966643" y="656629"/>
                  </a:lnTo>
                  <a:close/>
                </a:path>
              </a:pathLst>
            </a:custGeom>
            <a:solidFill>
              <a:srgbClr val="296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  <p:sp>
          <p:nvSpPr>
            <p:cNvPr id="134" name="Block Arc 41">
              <a:extLst>
                <a:ext uri="{FF2B5EF4-FFF2-40B4-BE49-F238E27FC236}">
                  <a16:creationId xmlns:a16="http://schemas.microsoft.com/office/drawing/2014/main" id="{ECDCC6A2-F18B-4E0E-8709-0B6C65E8818C}"/>
                </a:ext>
              </a:extLst>
            </p:cNvPr>
            <p:cNvSpPr/>
            <p:nvPr/>
          </p:nvSpPr>
          <p:spPr>
            <a:xfrm>
              <a:off x="6193800" y="2307520"/>
              <a:ext cx="309756" cy="418658"/>
            </a:xfrm>
            <a:custGeom>
              <a:avLst/>
              <a:gdLst/>
              <a:ahLst/>
              <a:cxnLst/>
              <a:rect l="l" t="t" r="r" b="b"/>
              <a:pathLst>
                <a:path w="2512265" h="3505352">
                  <a:moveTo>
                    <a:pt x="1276582" y="2106401"/>
                  </a:moveTo>
                  <a:cubicBezTo>
                    <a:pt x="1154832" y="2195007"/>
                    <a:pt x="1018024" y="2262207"/>
                    <a:pt x="871321" y="2302645"/>
                  </a:cubicBezTo>
                  <a:cubicBezTo>
                    <a:pt x="1041049" y="2346709"/>
                    <a:pt x="1216984" y="2342691"/>
                    <a:pt x="1380867" y="2295542"/>
                  </a:cubicBezTo>
                  <a:cubicBezTo>
                    <a:pt x="1352791" y="2227964"/>
                    <a:pt x="1317377" y="2164934"/>
                    <a:pt x="1276582" y="2106401"/>
                  </a:cubicBezTo>
                  <a:close/>
                  <a:moveTo>
                    <a:pt x="931061" y="1768598"/>
                  </a:moveTo>
                  <a:lnTo>
                    <a:pt x="785084" y="2021438"/>
                  </a:lnTo>
                  <a:lnTo>
                    <a:pt x="684448" y="2196711"/>
                  </a:lnTo>
                  <a:cubicBezTo>
                    <a:pt x="868931" y="2169533"/>
                    <a:pt x="1041385" y="2098006"/>
                    <a:pt x="1189228" y="1991290"/>
                  </a:cubicBezTo>
                  <a:cubicBezTo>
                    <a:pt x="1113839" y="1904543"/>
                    <a:pt x="1026949" y="1829435"/>
                    <a:pt x="931061" y="1768598"/>
                  </a:cubicBezTo>
                  <a:close/>
                  <a:moveTo>
                    <a:pt x="1626242" y="1739577"/>
                  </a:moveTo>
                  <a:cubicBezTo>
                    <a:pt x="1556851" y="1850020"/>
                    <a:pt x="1471526" y="1947792"/>
                    <a:pt x="1374302" y="2030973"/>
                  </a:cubicBezTo>
                  <a:cubicBezTo>
                    <a:pt x="1422822" y="2099916"/>
                    <a:pt x="1464618" y="2174537"/>
                    <a:pt x="1497466" y="2254701"/>
                  </a:cubicBezTo>
                  <a:cubicBezTo>
                    <a:pt x="1664534" y="2184833"/>
                    <a:pt x="1813198" y="2068027"/>
                    <a:pt x="1922549" y="1910651"/>
                  </a:cubicBezTo>
                  <a:close/>
                  <a:moveTo>
                    <a:pt x="531158" y="1601275"/>
                  </a:moveTo>
                  <a:cubicBezTo>
                    <a:pt x="514831" y="1769123"/>
                    <a:pt x="535254" y="1939877"/>
                    <a:pt x="594029" y="2101141"/>
                  </a:cubicBezTo>
                  <a:lnTo>
                    <a:pt x="822377" y="1705631"/>
                  </a:lnTo>
                  <a:cubicBezTo>
                    <a:pt x="730789" y="1658398"/>
                    <a:pt x="632873" y="1623335"/>
                    <a:pt x="531158" y="1601275"/>
                  </a:cubicBezTo>
                  <a:close/>
                  <a:moveTo>
                    <a:pt x="270885" y="1572115"/>
                  </a:moveTo>
                  <a:cubicBezTo>
                    <a:pt x="231457" y="1572339"/>
                    <a:pt x="191799" y="1574812"/>
                    <a:pt x="152057" y="1579894"/>
                  </a:cubicBezTo>
                  <a:cubicBezTo>
                    <a:pt x="195418" y="1760005"/>
                    <a:pt x="289893" y="1927350"/>
                    <a:pt x="428945" y="2058945"/>
                  </a:cubicBezTo>
                  <a:cubicBezTo>
                    <a:pt x="384418" y="1901749"/>
                    <a:pt x="371313" y="1738504"/>
                    <a:pt x="388331" y="1577832"/>
                  </a:cubicBezTo>
                  <a:cubicBezTo>
                    <a:pt x="349511" y="1573916"/>
                    <a:pt x="310313" y="1571891"/>
                    <a:pt x="270885" y="1572115"/>
                  </a:cubicBezTo>
                  <a:close/>
                  <a:moveTo>
                    <a:pt x="1117422" y="1445810"/>
                  </a:moveTo>
                  <a:lnTo>
                    <a:pt x="992684" y="1661863"/>
                  </a:lnTo>
                  <a:cubicBezTo>
                    <a:pt x="1102065" y="1730612"/>
                    <a:pt x="1200940" y="1816138"/>
                    <a:pt x="1286200" y="1915345"/>
                  </a:cubicBezTo>
                  <a:cubicBezTo>
                    <a:pt x="1368713" y="1844119"/>
                    <a:pt x="1441290" y="1760865"/>
                    <a:pt x="1500981" y="1667258"/>
                  </a:cubicBezTo>
                  <a:close/>
                  <a:moveTo>
                    <a:pt x="2092402" y="1221082"/>
                  </a:moveTo>
                  <a:cubicBezTo>
                    <a:pt x="2001593" y="1234047"/>
                    <a:pt x="1911092" y="1235450"/>
                    <a:pt x="1822337" y="1227227"/>
                  </a:cubicBezTo>
                  <a:cubicBezTo>
                    <a:pt x="1800443" y="1366691"/>
                    <a:pt x="1756170" y="1503162"/>
                    <a:pt x="1688847" y="1630684"/>
                  </a:cubicBezTo>
                  <a:lnTo>
                    <a:pt x="1987299" y="1802996"/>
                  </a:lnTo>
                  <a:cubicBezTo>
                    <a:pt x="2084887" y="1618081"/>
                    <a:pt x="2117858" y="1415133"/>
                    <a:pt x="2092402" y="1221082"/>
                  </a:cubicBezTo>
                  <a:close/>
                  <a:moveTo>
                    <a:pt x="649579" y="1175701"/>
                  </a:moveTo>
                  <a:cubicBezTo>
                    <a:pt x="600911" y="1272240"/>
                    <a:pt x="566994" y="1374279"/>
                    <a:pt x="548013" y="1478728"/>
                  </a:cubicBezTo>
                  <a:cubicBezTo>
                    <a:pt x="665588" y="1503392"/>
                    <a:pt x="778659" y="1543786"/>
                    <a:pt x="883938" y="1599004"/>
                  </a:cubicBezTo>
                  <a:lnTo>
                    <a:pt x="1008644" y="1383007"/>
                  </a:lnTo>
                  <a:close/>
                  <a:moveTo>
                    <a:pt x="1325201" y="1085928"/>
                  </a:moveTo>
                  <a:lnTo>
                    <a:pt x="1180226" y="1337032"/>
                  </a:lnTo>
                  <a:lnTo>
                    <a:pt x="1563461" y="1558293"/>
                  </a:lnTo>
                  <a:cubicBezTo>
                    <a:pt x="1621429" y="1447029"/>
                    <a:pt x="1659763" y="1328223"/>
                    <a:pt x="1679185" y="1206861"/>
                  </a:cubicBezTo>
                  <a:cubicBezTo>
                    <a:pt x="1555153" y="1183834"/>
                    <a:pt x="1435895" y="1143161"/>
                    <a:pt x="1325201" y="1085928"/>
                  </a:cubicBezTo>
                  <a:close/>
                  <a:moveTo>
                    <a:pt x="216369" y="925587"/>
                  </a:moveTo>
                  <a:cubicBezTo>
                    <a:pt x="135862" y="1096620"/>
                    <a:pt x="108667" y="1281041"/>
                    <a:pt x="130011" y="1458436"/>
                  </a:cubicBezTo>
                  <a:cubicBezTo>
                    <a:pt x="222591" y="1446071"/>
                    <a:pt x="314795" y="1446181"/>
                    <a:pt x="405131" y="1455463"/>
                  </a:cubicBezTo>
                  <a:cubicBezTo>
                    <a:pt x="426945" y="1333935"/>
                    <a:pt x="466667" y="1215249"/>
                    <a:pt x="524206" y="1103317"/>
                  </a:cubicBezTo>
                  <a:close/>
                  <a:moveTo>
                    <a:pt x="943246" y="797103"/>
                  </a:moveTo>
                  <a:cubicBezTo>
                    <a:pt x="853400" y="873630"/>
                    <a:pt x="774733" y="963960"/>
                    <a:pt x="711316" y="1066306"/>
                  </a:cubicBezTo>
                  <a:lnTo>
                    <a:pt x="1071447" y="1274228"/>
                  </a:lnTo>
                  <a:lnTo>
                    <a:pt x="1215869" y="1024081"/>
                  </a:lnTo>
                  <a:cubicBezTo>
                    <a:pt x="1115458" y="961776"/>
                    <a:pt x="1023809" y="885272"/>
                    <a:pt x="943246" y="797103"/>
                  </a:cubicBezTo>
                  <a:close/>
                  <a:moveTo>
                    <a:pt x="1777831" y="614825"/>
                  </a:moveTo>
                  <a:cubicBezTo>
                    <a:pt x="1828108" y="774217"/>
                    <a:pt x="1847177" y="940426"/>
                    <a:pt x="1835302" y="1104709"/>
                  </a:cubicBezTo>
                  <a:cubicBezTo>
                    <a:pt x="1912529" y="1111680"/>
                    <a:pt x="1991200" y="1110618"/>
                    <a:pt x="2070135" y="1099634"/>
                  </a:cubicBezTo>
                  <a:cubicBezTo>
                    <a:pt x="2023430" y="916066"/>
                    <a:pt x="1923963" y="746103"/>
                    <a:pt x="1777831" y="614825"/>
                  </a:cubicBezTo>
                  <a:close/>
                  <a:moveTo>
                    <a:pt x="1613169" y="587153"/>
                  </a:moveTo>
                  <a:lnTo>
                    <a:pt x="1386789" y="979253"/>
                  </a:lnTo>
                  <a:cubicBezTo>
                    <a:pt x="1482593" y="1028182"/>
                    <a:pt x="1585369" y="1063521"/>
                    <a:pt x="1692132" y="1084514"/>
                  </a:cubicBezTo>
                  <a:cubicBezTo>
                    <a:pt x="1702376" y="916614"/>
                    <a:pt x="1676765" y="746730"/>
                    <a:pt x="1613169" y="587153"/>
                  </a:cubicBezTo>
                  <a:close/>
                  <a:moveTo>
                    <a:pt x="1500307" y="531421"/>
                  </a:moveTo>
                  <a:cubicBezTo>
                    <a:pt x="1333628" y="560682"/>
                    <a:pt x="1177718" y="626786"/>
                    <a:pt x="1041762" y="721997"/>
                  </a:cubicBezTo>
                  <a:cubicBezTo>
                    <a:pt x="1111912" y="797410"/>
                    <a:pt x="1191076" y="863204"/>
                    <a:pt x="1277416" y="917480"/>
                  </a:cubicBezTo>
                  <a:close/>
                  <a:moveTo>
                    <a:pt x="708730" y="442269"/>
                  </a:moveTo>
                  <a:cubicBezTo>
                    <a:pt x="536145" y="518354"/>
                    <a:pt x="384460" y="645249"/>
                    <a:pt x="277225" y="815684"/>
                  </a:cubicBezTo>
                  <a:lnTo>
                    <a:pt x="586010" y="993961"/>
                  </a:lnTo>
                  <a:cubicBezTo>
                    <a:pt x="658009" y="876621"/>
                    <a:pt x="747803" y="773217"/>
                    <a:pt x="850548" y="685844"/>
                  </a:cubicBezTo>
                  <a:cubicBezTo>
                    <a:pt x="795399" y="611028"/>
                    <a:pt x="747545" y="529652"/>
                    <a:pt x="708730" y="442269"/>
                  </a:cubicBezTo>
                  <a:close/>
                  <a:moveTo>
                    <a:pt x="1114411" y="355452"/>
                  </a:moveTo>
                  <a:cubicBezTo>
                    <a:pt x="1016499" y="355167"/>
                    <a:pt x="919324" y="369705"/>
                    <a:pt x="826255" y="398131"/>
                  </a:cubicBezTo>
                  <a:cubicBezTo>
                    <a:pt x="858722" y="474940"/>
                    <a:pt x="900618" y="545829"/>
                    <a:pt x="948599" y="611249"/>
                  </a:cubicBezTo>
                  <a:cubicBezTo>
                    <a:pt x="1085375" y="512974"/>
                    <a:pt x="1240825" y="441488"/>
                    <a:pt x="1406980" y="401715"/>
                  </a:cubicBezTo>
                  <a:cubicBezTo>
                    <a:pt x="1310969" y="370847"/>
                    <a:pt x="1212322" y="355738"/>
                    <a:pt x="1114411" y="355452"/>
                  </a:cubicBezTo>
                  <a:close/>
                  <a:moveTo>
                    <a:pt x="1776283" y="295101"/>
                  </a:moveTo>
                  <a:lnTo>
                    <a:pt x="1710896" y="408983"/>
                  </a:lnTo>
                  <a:cubicBezTo>
                    <a:pt x="2209777" y="726145"/>
                    <a:pt x="2373723" y="1383396"/>
                    <a:pt x="2075153" y="1900534"/>
                  </a:cubicBezTo>
                  <a:cubicBezTo>
                    <a:pt x="1777480" y="2416119"/>
                    <a:pt x="1129323" y="2603192"/>
                    <a:pt x="606057" y="2333243"/>
                  </a:cubicBezTo>
                  <a:lnTo>
                    <a:pt x="534769" y="2457402"/>
                  </a:lnTo>
                  <a:cubicBezTo>
                    <a:pt x="1115347" y="2755664"/>
                    <a:pt x="1834151" y="2554240"/>
                    <a:pt x="2173557" y="1987198"/>
                  </a:cubicBezTo>
                  <a:cubicBezTo>
                    <a:pt x="2520801" y="1407062"/>
                    <a:pt x="2343129" y="657734"/>
                    <a:pt x="1776283" y="295101"/>
                  </a:cubicBezTo>
                  <a:close/>
                  <a:moveTo>
                    <a:pt x="1831804" y="0"/>
                  </a:moveTo>
                  <a:cubicBezTo>
                    <a:pt x="1881515" y="0"/>
                    <a:pt x="1921814" y="40299"/>
                    <a:pt x="1921814" y="90010"/>
                  </a:cubicBezTo>
                  <a:cubicBezTo>
                    <a:pt x="1921814" y="123853"/>
                    <a:pt x="1903137" y="153333"/>
                    <a:pt x="1874873" y="167531"/>
                  </a:cubicBezTo>
                  <a:cubicBezTo>
                    <a:pt x="2505724" y="579432"/>
                    <a:pt x="2701456" y="1419035"/>
                    <a:pt x="2311836" y="2069966"/>
                  </a:cubicBezTo>
                  <a:cubicBezTo>
                    <a:pt x="2067801" y="2477672"/>
                    <a:pt x="1650037" y="2717958"/>
                    <a:pt x="1209422" y="2750781"/>
                  </a:cubicBezTo>
                  <a:lnTo>
                    <a:pt x="1209422" y="3191198"/>
                  </a:lnTo>
                  <a:cubicBezTo>
                    <a:pt x="1228953" y="3190691"/>
                    <a:pt x="1248332" y="3191937"/>
                    <a:pt x="1267595" y="3193449"/>
                  </a:cubicBezTo>
                  <a:cubicBezTo>
                    <a:pt x="1660899" y="3224325"/>
                    <a:pt x="1926978" y="3358049"/>
                    <a:pt x="1884661" y="3503570"/>
                  </a:cubicBezTo>
                  <a:lnTo>
                    <a:pt x="318693" y="3505352"/>
                  </a:lnTo>
                  <a:cubicBezTo>
                    <a:pt x="273700" y="3359367"/>
                    <a:pt x="539657" y="3224666"/>
                    <a:pt x="934393" y="3193515"/>
                  </a:cubicBezTo>
                  <a:lnTo>
                    <a:pt x="993398" y="3191208"/>
                  </a:lnTo>
                  <a:lnTo>
                    <a:pt x="993398" y="2750894"/>
                  </a:lnTo>
                  <a:cubicBezTo>
                    <a:pt x="812915" y="2737642"/>
                    <a:pt x="632784" y="2688481"/>
                    <a:pt x="463078" y="2601537"/>
                  </a:cubicBezTo>
                  <a:cubicBezTo>
                    <a:pt x="463677" y="2602537"/>
                    <a:pt x="463694" y="2603560"/>
                    <a:pt x="463694" y="2604587"/>
                  </a:cubicBezTo>
                  <a:cubicBezTo>
                    <a:pt x="463694" y="2654298"/>
                    <a:pt x="423395" y="2694597"/>
                    <a:pt x="373684" y="2694597"/>
                  </a:cubicBezTo>
                  <a:cubicBezTo>
                    <a:pt x="323973" y="2694597"/>
                    <a:pt x="283674" y="2654298"/>
                    <a:pt x="283674" y="2604587"/>
                  </a:cubicBezTo>
                  <a:cubicBezTo>
                    <a:pt x="283674" y="2554876"/>
                    <a:pt x="323973" y="2514577"/>
                    <a:pt x="373684" y="2514577"/>
                  </a:cubicBezTo>
                  <a:lnTo>
                    <a:pt x="377019" y="2515250"/>
                  </a:lnTo>
                  <a:lnTo>
                    <a:pt x="511820" y="2280472"/>
                  </a:lnTo>
                  <a:lnTo>
                    <a:pt x="495824" y="2271237"/>
                  </a:lnTo>
                  <a:lnTo>
                    <a:pt x="496783" y="2269575"/>
                  </a:lnTo>
                  <a:cubicBezTo>
                    <a:pt x="34226" y="1964050"/>
                    <a:pt x="-130424" y="1362029"/>
                    <a:pt x="110016" y="864184"/>
                  </a:cubicBezTo>
                  <a:lnTo>
                    <a:pt x="106296" y="862036"/>
                  </a:lnTo>
                  <a:lnTo>
                    <a:pt x="148828" y="788370"/>
                  </a:lnTo>
                  <a:lnTo>
                    <a:pt x="169099" y="753258"/>
                  </a:lnTo>
                  <a:lnTo>
                    <a:pt x="170873" y="754281"/>
                  </a:lnTo>
                  <a:cubicBezTo>
                    <a:pt x="475914" y="264737"/>
                    <a:pt x="1106018" y="92008"/>
                    <a:pt x="1617242" y="355196"/>
                  </a:cubicBezTo>
                  <a:lnTo>
                    <a:pt x="1748044" y="127384"/>
                  </a:lnTo>
                  <a:lnTo>
                    <a:pt x="1751959" y="129632"/>
                  </a:lnTo>
                  <a:cubicBezTo>
                    <a:pt x="1745165" y="117975"/>
                    <a:pt x="1741794" y="104386"/>
                    <a:pt x="1741794" y="90010"/>
                  </a:cubicBezTo>
                  <a:cubicBezTo>
                    <a:pt x="1741794" y="40299"/>
                    <a:pt x="1782093" y="0"/>
                    <a:pt x="18318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135" name="Rounded Rectangle 3">
              <a:extLst>
                <a:ext uri="{FF2B5EF4-FFF2-40B4-BE49-F238E27FC236}">
                  <a16:creationId xmlns:a16="http://schemas.microsoft.com/office/drawing/2014/main" id="{A84F9E16-FC26-4091-B15F-5CE1E638BD06}"/>
                </a:ext>
              </a:extLst>
            </p:cNvPr>
            <p:cNvSpPr/>
            <p:nvPr/>
          </p:nvSpPr>
          <p:spPr>
            <a:xfrm rot="5400000">
              <a:off x="6426263" y="3508601"/>
              <a:ext cx="290826" cy="292426"/>
            </a:xfrm>
            <a:custGeom>
              <a:avLst/>
              <a:gdLst/>
              <a:ahLst/>
              <a:cxnLst/>
              <a:rect l="l" t="t" r="r" b="b"/>
              <a:pathLst>
                <a:path w="3938762" h="3960440">
                  <a:moveTo>
                    <a:pt x="529047" y="3595100"/>
                  </a:moveTo>
                  <a:lnTo>
                    <a:pt x="529047" y="365340"/>
                  </a:lnTo>
                  <a:lnTo>
                    <a:pt x="2494573" y="365340"/>
                  </a:lnTo>
                  <a:lnTo>
                    <a:pt x="2494573" y="540060"/>
                  </a:lnTo>
                  <a:lnTo>
                    <a:pt x="2415879" y="540060"/>
                  </a:lnTo>
                  <a:cubicBezTo>
                    <a:pt x="2342570" y="540060"/>
                    <a:pt x="2283142" y="609409"/>
                    <a:pt x="2283142" y="694956"/>
                  </a:cubicBezTo>
                  <a:lnTo>
                    <a:pt x="2283142" y="1321268"/>
                  </a:lnTo>
                  <a:cubicBezTo>
                    <a:pt x="2283142" y="1406815"/>
                    <a:pt x="2342570" y="1476164"/>
                    <a:pt x="2415879" y="1476164"/>
                  </a:cubicBezTo>
                  <a:lnTo>
                    <a:pt x="2494573" y="1476164"/>
                  </a:lnTo>
                  <a:lnTo>
                    <a:pt x="2494573" y="3595100"/>
                  </a:lnTo>
                  <a:close/>
                  <a:moveTo>
                    <a:pt x="431946" y="3708412"/>
                  </a:moveTo>
                  <a:lnTo>
                    <a:pt x="2591675" y="3708412"/>
                  </a:lnTo>
                  <a:lnTo>
                    <a:pt x="2591675" y="1476164"/>
                  </a:lnTo>
                  <a:lnTo>
                    <a:pt x="2591675" y="540060"/>
                  </a:lnTo>
                  <a:lnTo>
                    <a:pt x="2591675" y="252028"/>
                  </a:lnTo>
                  <a:lnTo>
                    <a:pt x="431946" y="252028"/>
                  </a:lnTo>
                  <a:close/>
                  <a:moveTo>
                    <a:pt x="308533" y="3852428"/>
                  </a:moveTo>
                  <a:lnTo>
                    <a:pt x="308533" y="108012"/>
                  </a:lnTo>
                  <a:lnTo>
                    <a:pt x="2591675" y="108012"/>
                  </a:lnTo>
                  <a:lnTo>
                    <a:pt x="2591675" y="144016"/>
                  </a:lnTo>
                  <a:cubicBezTo>
                    <a:pt x="2591675" y="64478"/>
                    <a:pt x="2646929" y="0"/>
                    <a:pt x="2715088" y="0"/>
                  </a:cubicBezTo>
                  <a:cubicBezTo>
                    <a:pt x="2783248" y="0"/>
                    <a:pt x="2838501" y="64478"/>
                    <a:pt x="2838501" y="144016"/>
                  </a:cubicBezTo>
                  <a:lnTo>
                    <a:pt x="2838501" y="1216555"/>
                  </a:lnTo>
                  <a:lnTo>
                    <a:pt x="3701994" y="718017"/>
                  </a:lnTo>
                  <a:cubicBezTo>
                    <a:pt x="3761848" y="683460"/>
                    <a:pt x="3838382" y="703968"/>
                    <a:pt x="3872939" y="763821"/>
                  </a:cubicBezTo>
                  <a:lnTo>
                    <a:pt x="3890301" y="793894"/>
                  </a:lnTo>
                  <a:cubicBezTo>
                    <a:pt x="3924858" y="853748"/>
                    <a:pt x="3904350" y="930282"/>
                    <a:pt x="3844497" y="964838"/>
                  </a:cubicBezTo>
                  <a:lnTo>
                    <a:pt x="2838501" y="1545650"/>
                  </a:lnTo>
                  <a:lnTo>
                    <a:pt x="2838501" y="1836539"/>
                  </a:lnTo>
                  <a:lnTo>
                    <a:pt x="3813622" y="1836539"/>
                  </a:lnTo>
                  <a:cubicBezTo>
                    <a:pt x="3882735" y="1836539"/>
                    <a:pt x="3938762" y="1892566"/>
                    <a:pt x="3938762" y="1961679"/>
                  </a:cubicBezTo>
                  <a:lnTo>
                    <a:pt x="3938762" y="1996404"/>
                  </a:lnTo>
                  <a:cubicBezTo>
                    <a:pt x="3938762" y="2065517"/>
                    <a:pt x="3882735" y="2121544"/>
                    <a:pt x="3813622" y="2121544"/>
                  </a:cubicBezTo>
                  <a:lnTo>
                    <a:pt x="2838501" y="2121544"/>
                  </a:lnTo>
                  <a:lnTo>
                    <a:pt x="2838501" y="2471522"/>
                  </a:lnTo>
                  <a:lnTo>
                    <a:pt x="3844498" y="3052334"/>
                  </a:lnTo>
                  <a:cubicBezTo>
                    <a:pt x="3904351" y="3086891"/>
                    <a:pt x="3924859" y="3163425"/>
                    <a:pt x="3890302" y="3223279"/>
                  </a:cubicBezTo>
                  <a:lnTo>
                    <a:pt x="3872940" y="3253351"/>
                  </a:lnTo>
                  <a:cubicBezTo>
                    <a:pt x="3838383" y="3313205"/>
                    <a:pt x="3761849" y="3333712"/>
                    <a:pt x="3701995" y="3299156"/>
                  </a:cubicBezTo>
                  <a:lnTo>
                    <a:pt x="2838501" y="2800617"/>
                  </a:lnTo>
                  <a:lnTo>
                    <a:pt x="2838501" y="3816424"/>
                  </a:lnTo>
                  <a:cubicBezTo>
                    <a:pt x="2838501" y="3895962"/>
                    <a:pt x="2783248" y="3960440"/>
                    <a:pt x="2715088" y="3960440"/>
                  </a:cubicBezTo>
                  <a:cubicBezTo>
                    <a:pt x="2646929" y="3960440"/>
                    <a:pt x="2591675" y="3895962"/>
                    <a:pt x="2591675" y="3816424"/>
                  </a:cubicBezTo>
                  <a:lnTo>
                    <a:pt x="2591675" y="3852428"/>
                  </a:lnTo>
                  <a:close/>
                  <a:moveTo>
                    <a:pt x="0" y="3816424"/>
                  </a:moveTo>
                  <a:lnTo>
                    <a:pt x="0" y="144016"/>
                  </a:lnTo>
                  <a:cubicBezTo>
                    <a:pt x="0" y="64478"/>
                    <a:pt x="55254" y="0"/>
                    <a:pt x="123413" y="0"/>
                  </a:cubicBezTo>
                  <a:cubicBezTo>
                    <a:pt x="191572" y="0"/>
                    <a:pt x="246826" y="64478"/>
                    <a:pt x="246826" y="144016"/>
                  </a:cubicBezTo>
                  <a:lnTo>
                    <a:pt x="246826" y="3816424"/>
                  </a:lnTo>
                  <a:cubicBezTo>
                    <a:pt x="246826" y="3895962"/>
                    <a:pt x="191572" y="3960440"/>
                    <a:pt x="123413" y="3960440"/>
                  </a:cubicBezTo>
                  <a:cubicBezTo>
                    <a:pt x="55254" y="3960440"/>
                    <a:pt x="0" y="3895962"/>
                    <a:pt x="0" y="381642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</p:grpSp>
      <p:sp>
        <p:nvSpPr>
          <p:cNvPr id="44" name="Rectángulo 43">
            <a:extLst>
              <a:ext uri="{FF2B5EF4-FFF2-40B4-BE49-F238E27FC236}">
                <a16:creationId xmlns:a16="http://schemas.microsoft.com/office/drawing/2014/main" id="{857B7336-34DE-4A6B-8C34-4C2295691708}"/>
              </a:ext>
            </a:extLst>
          </p:cNvPr>
          <p:cNvSpPr/>
          <p:nvPr/>
        </p:nvSpPr>
        <p:spPr>
          <a:xfrm>
            <a:off x="338919" y="3212232"/>
            <a:ext cx="3098698" cy="1708524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600"/>
          </a:p>
        </p:txBody>
      </p:sp>
      <p:sp>
        <p:nvSpPr>
          <p:cNvPr id="45" name="Rectángulo 8">
            <a:extLst>
              <a:ext uri="{FF2B5EF4-FFF2-40B4-BE49-F238E27FC236}">
                <a16:creationId xmlns:a16="http://schemas.microsoft.com/office/drawing/2014/main" id="{C844EE07-40BA-401A-9577-C94FDD700213}"/>
              </a:ext>
            </a:extLst>
          </p:cNvPr>
          <p:cNvSpPr/>
          <p:nvPr/>
        </p:nvSpPr>
        <p:spPr>
          <a:xfrm>
            <a:off x="657740" y="3267249"/>
            <a:ext cx="25975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DOTACIÓN DE MOBILIARIO</a:t>
            </a:r>
          </a:p>
          <a:p>
            <a:pPr algn="ctr"/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Banco 2020</a:t>
            </a:r>
          </a:p>
          <a:p>
            <a:endParaRPr lang="es-ES" sz="1600" b="1" dirty="0">
              <a:solidFill>
                <a:srgbClr val="296387"/>
              </a:solidFill>
              <a:latin typeface="Work Sans Light"/>
              <a:cs typeface="Arial" charset="0"/>
            </a:endParaRPr>
          </a:p>
          <a:p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394 Instituciones Educativas</a:t>
            </a:r>
          </a:p>
          <a:p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2366 Sedes Educativas</a:t>
            </a:r>
          </a:p>
          <a:p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42 Residencias Escolares</a:t>
            </a:r>
            <a:endParaRPr lang="es-CO" sz="1600" b="1" dirty="0">
              <a:solidFill>
                <a:srgbClr val="296387"/>
              </a:solidFill>
              <a:latin typeface="Work Sans Light"/>
              <a:cs typeface="Arial" charset="0"/>
            </a:endParaRPr>
          </a:p>
        </p:txBody>
      </p:sp>
      <p:sp>
        <p:nvSpPr>
          <p:cNvPr id="46" name="Rectángulo 45">
            <a:extLst>
              <a:ext uri="{FF2B5EF4-FFF2-40B4-BE49-F238E27FC236}">
                <a16:creationId xmlns:a16="http://schemas.microsoft.com/office/drawing/2014/main" id="{938EB573-B7B2-40A4-BE3C-93AE044498F1}"/>
              </a:ext>
            </a:extLst>
          </p:cNvPr>
          <p:cNvSpPr/>
          <p:nvPr/>
        </p:nvSpPr>
        <p:spPr>
          <a:xfrm>
            <a:off x="5154465" y="3952398"/>
            <a:ext cx="3098698" cy="1251790"/>
          </a:xfrm>
          <a:prstGeom prst="rect">
            <a:avLst/>
          </a:prstGeom>
          <a:solidFill>
            <a:schemeClr val="accent5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600"/>
          </a:p>
        </p:txBody>
      </p:sp>
      <p:sp>
        <p:nvSpPr>
          <p:cNvPr id="47" name="Rectángulo 8">
            <a:extLst>
              <a:ext uri="{FF2B5EF4-FFF2-40B4-BE49-F238E27FC236}">
                <a16:creationId xmlns:a16="http://schemas.microsoft.com/office/drawing/2014/main" id="{78F48339-4B75-41D9-8D8C-9FAAAF17DEBE}"/>
              </a:ext>
            </a:extLst>
          </p:cNvPr>
          <p:cNvSpPr/>
          <p:nvPr/>
        </p:nvSpPr>
        <p:spPr>
          <a:xfrm>
            <a:off x="5346535" y="3991351"/>
            <a:ext cx="25975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DOTACIÓN DE MOBILIARIO</a:t>
            </a:r>
          </a:p>
          <a:p>
            <a:pPr algn="ctr"/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Banco 2019</a:t>
            </a:r>
          </a:p>
          <a:p>
            <a:endParaRPr lang="es-ES" sz="1600" b="1" dirty="0">
              <a:solidFill>
                <a:srgbClr val="296387"/>
              </a:solidFill>
              <a:latin typeface="Work Sans Light"/>
              <a:cs typeface="Arial" charset="0"/>
            </a:endParaRPr>
          </a:p>
          <a:p>
            <a:pPr algn="ctr"/>
            <a:r>
              <a:rPr lang="es-ES" sz="1600" b="1" dirty="0">
                <a:solidFill>
                  <a:srgbClr val="296387"/>
                </a:solidFill>
                <a:latin typeface="Work Sans Light"/>
                <a:cs typeface="Arial" charset="0"/>
              </a:rPr>
              <a:t>653 Sedes Educativas</a:t>
            </a:r>
            <a:endParaRPr lang="es-CO" sz="1600" b="1" dirty="0">
              <a:solidFill>
                <a:srgbClr val="296387"/>
              </a:solidFill>
              <a:latin typeface="Work Sans Light"/>
              <a:cs typeface="Arial" charset="0"/>
            </a:endParaRP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53F52468-B8D5-4A20-9F76-8A030A5910CF}"/>
              </a:ext>
            </a:extLst>
          </p:cNvPr>
          <p:cNvSpPr/>
          <p:nvPr/>
        </p:nvSpPr>
        <p:spPr>
          <a:xfrm>
            <a:off x="466290" y="5068040"/>
            <a:ext cx="34551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3.401</a:t>
            </a:r>
            <a:endParaRPr lang="es-CO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CO" sz="2400" b="1" dirty="0">
                <a:solidFill>
                  <a:srgbClr val="002060"/>
                </a:solidFill>
              </a:rPr>
              <a:t>sedes educativas beneficiadas</a:t>
            </a:r>
          </a:p>
        </p:txBody>
      </p:sp>
      <p:sp>
        <p:nvSpPr>
          <p:cNvPr id="42" name="Frame 17">
            <a:extLst>
              <a:ext uri="{FF2B5EF4-FFF2-40B4-BE49-F238E27FC236}">
                <a16:creationId xmlns:a16="http://schemas.microsoft.com/office/drawing/2014/main" id="{B0BFB41C-2246-48DF-8123-7D19FCFDF2E7}"/>
              </a:ext>
            </a:extLst>
          </p:cNvPr>
          <p:cNvSpPr/>
          <p:nvPr/>
        </p:nvSpPr>
        <p:spPr>
          <a:xfrm>
            <a:off x="956684" y="5211672"/>
            <a:ext cx="535366" cy="46440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00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308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7435</TotalTime>
  <Words>856</Words>
  <Application>Microsoft Office PowerPoint</Application>
  <PresentationFormat>Panorámica</PresentationFormat>
  <Paragraphs>357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Segoe UI</vt:lpstr>
      <vt:lpstr>Wingdings</vt:lpstr>
      <vt:lpstr>Work Sans Light</vt:lpstr>
      <vt:lpstr>Work Sans Thin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Pankaj Sharma</dc:creator>
  <cp:lastModifiedBy>Karen Daniela Diaz Estrada</cp:lastModifiedBy>
  <cp:revision>227</cp:revision>
  <dcterms:created xsi:type="dcterms:W3CDTF">2017-06-17T09:18:45Z</dcterms:created>
  <dcterms:modified xsi:type="dcterms:W3CDTF">2021-01-22T16:59:02Z</dcterms:modified>
</cp:coreProperties>
</file>